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7" r:id="rId1"/>
  </p:sldMasterIdLst>
  <p:sldIdLst>
    <p:sldId id="256" r:id="rId2"/>
    <p:sldId id="260" r:id="rId3"/>
    <p:sldId id="257" r:id="rId4"/>
    <p:sldId id="271" r:id="rId5"/>
    <p:sldId id="262" r:id="rId6"/>
    <p:sldId id="275" r:id="rId7"/>
    <p:sldId id="258" r:id="rId8"/>
    <p:sldId id="274" r:id="rId9"/>
    <p:sldId id="263" r:id="rId10"/>
    <p:sldId id="264" r:id="rId11"/>
    <p:sldId id="265" r:id="rId12"/>
    <p:sldId id="266" r:id="rId13"/>
    <p:sldId id="267" r:id="rId14"/>
    <p:sldId id="272" r:id="rId15"/>
    <p:sldId id="269" r:id="rId16"/>
    <p:sldId id="2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3" autoAdjust="0"/>
    <p:restoredTop sz="94660"/>
  </p:normalViewPr>
  <p:slideViewPr>
    <p:cSldViewPr snapToGrid="0">
      <p:cViewPr varScale="1">
        <p:scale>
          <a:sx n="53" d="100"/>
          <a:sy n="53" d="100"/>
        </p:scale>
        <p:origin x="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36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9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78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8/5/2021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5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8/5/2021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3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45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8/5/2021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03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8/5/2021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72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8/5/2021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90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7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8/5/2021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28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8/5/2021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04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56" r:id="rId6"/>
    <p:sldLayoutId id="2147483961" r:id="rId7"/>
    <p:sldLayoutId id="2147483957" r:id="rId8"/>
    <p:sldLayoutId id="2147483958" r:id="rId9"/>
    <p:sldLayoutId id="2147483959" r:id="rId10"/>
    <p:sldLayoutId id="214748396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7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Rectangle 73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Right Triangle 75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06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843BC01-4B74-4773-BA75-6E529C9F8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n-US" altLang="ko-KR" sz="6000" dirty="0" err="1">
                <a:solidFill>
                  <a:schemeClr val="tx2">
                    <a:alpha val="80000"/>
                  </a:schemeClr>
                </a:solidFill>
              </a:rPr>
              <a:t>SWUdoList</a:t>
            </a:r>
            <a:endParaRPr lang="ko-KR" altLang="en-US" sz="6000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01AE2F-27E0-436C-8529-EC64D395C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714" y="5067119"/>
            <a:ext cx="5414255" cy="1560594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ko-KR" altLang="en-US" dirty="0">
                <a:solidFill>
                  <a:schemeClr val="tx2">
                    <a:alpha val="80000"/>
                  </a:schemeClr>
                </a:solidFill>
              </a:rPr>
              <a:t>소프트웨어융합학과 한상은</a:t>
            </a:r>
            <a:endParaRPr lang="en-US" altLang="ko-KR" dirty="0">
              <a:solidFill>
                <a:schemeClr val="tx2">
                  <a:alpha val="80000"/>
                </a:schemeClr>
              </a:solidFill>
            </a:endParaRPr>
          </a:p>
          <a:p>
            <a:pPr algn="l"/>
            <a:r>
              <a:rPr lang="ko-KR" altLang="en-US" dirty="0">
                <a:solidFill>
                  <a:schemeClr val="tx2">
                    <a:alpha val="80000"/>
                  </a:schemeClr>
                </a:solidFill>
              </a:rPr>
              <a:t>정보보호학과 한미나</a:t>
            </a:r>
            <a:endParaRPr lang="en-US" altLang="ko-KR" dirty="0">
              <a:solidFill>
                <a:schemeClr val="tx2">
                  <a:alpha val="80000"/>
                </a:schemeClr>
              </a:solidFill>
            </a:endParaRPr>
          </a:p>
          <a:p>
            <a:pPr algn="l"/>
            <a:r>
              <a:rPr lang="ko-KR" altLang="en-US" dirty="0">
                <a:solidFill>
                  <a:schemeClr val="tx2">
                    <a:alpha val="80000"/>
                  </a:schemeClr>
                </a:solidFill>
              </a:rPr>
              <a:t>정보보호학과 황성아</a:t>
            </a:r>
          </a:p>
        </p:txBody>
      </p:sp>
      <p:pic>
        <p:nvPicPr>
          <p:cNvPr id="24" name="Picture 3" descr="스마일 기호 스티커 노트">
            <a:extLst>
              <a:ext uri="{FF2B5EF4-FFF2-40B4-BE49-F238E27FC236}">
                <a16:creationId xmlns:a16="http://schemas.microsoft.com/office/drawing/2014/main" id="{DDFC33C2-93B2-4A33-8F40-63452A7FF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4" r="26571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39063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FBE9A4E6-3E77-4910-9B97-9A5599F6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149" y="432383"/>
            <a:ext cx="4944880" cy="96247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과목 별 게시판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A38B0D73-E685-4F77-B010-30B65AF9A39B}"/>
              </a:ext>
            </a:extLst>
          </p:cNvPr>
          <p:cNvSpPr/>
          <p:nvPr/>
        </p:nvSpPr>
        <p:spPr>
          <a:xfrm>
            <a:off x="6731903" y="1602206"/>
            <a:ext cx="3130398" cy="2443638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과목 선택 시 각 과목의 미션들과 과목 수강생들의 게시물들을 한 눈에 볼 수 있음</a:t>
            </a: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2166AE97-2B08-455F-8E29-B15DA654C23B}"/>
              </a:ext>
            </a:extLst>
          </p:cNvPr>
          <p:cNvCxnSpPr>
            <a:cxnSpLocks/>
          </p:cNvCxnSpPr>
          <p:nvPr/>
        </p:nvCxnSpPr>
        <p:spPr>
          <a:xfrm flipH="1">
            <a:off x="5427192" y="2836756"/>
            <a:ext cx="1300480" cy="763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5C98CEC-7EB0-4DD6-864C-B94E5906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637" y="1320347"/>
            <a:ext cx="3272655" cy="52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4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287439B-41B6-46A7-BC61-D198D17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15" y="432084"/>
            <a:ext cx="4025855" cy="96247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5400">
                <a:solidFill>
                  <a:schemeClr val="tx2"/>
                </a:solidFill>
              </a:rPr>
              <a:t>미션 리스트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B7A7DC1B-FE4D-410B-B4E7-01B305D05278}"/>
              </a:ext>
            </a:extLst>
          </p:cNvPr>
          <p:cNvSpPr/>
          <p:nvPr/>
        </p:nvSpPr>
        <p:spPr>
          <a:xfrm>
            <a:off x="4249623" y="1465976"/>
            <a:ext cx="3130398" cy="1098013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부제목 2">
            <a:extLst>
              <a:ext uri="{FF2B5EF4-FFF2-40B4-BE49-F238E27FC236}">
                <a16:creationId xmlns:a16="http://schemas.microsoft.com/office/drawing/2014/main" id="{7AA3BB49-BAD4-4423-9CBD-8A003E94FF49}"/>
              </a:ext>
            </a:extLst>
          </p:cNvPr>
          <p:cNvSpPr txBox="1">
            <a:spLocks/>
          </p:cNvSpPr>
          <p:nvPr/>
        </p:nvSpPr>
        <p:spPr>
          <a:xfrm>
            <a:off x="4332009" y="1641082"/>
            <a:ext cx="3057574" cy="779281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이미 생성되어진 미션 리스트에 있는 미션 선택 가능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E8E5EA24-989B-4D22-8F33-47A685F1DDE7}"/>
              </a:ext>
            </a:extLst>
          </p:cNvPr>
          <p:cNvCxnSpPr>
            <a:cxnSpLocks/>
            <a:stCxn id="147" idx="1"/>
          </p:cNvCxnSpPr>
          <p:nvPr/>
        </p:nvCxnSpPr>
        <p:spPr>
          <a:xfrm flipH="1">
            <a:off x="3714362" y="2014983"/>
            <a:ext cx="535261" cy="92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5C0B6DBC-DA8D-4120-936F-391BAB6BD16C}"/>
              </a:ext>
            </a:extLst>
          </p:cNvPr>
          <p:cNvSpPr/>
          <p:nvPr/>
        </p:nvSpPr>
        <p:spPr>
          <a:xfrm>
            <a:off x="4337620" y="4114616"/>
            <a:ext cx="3130398" cy="1098013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개인이 미션을 생성하여 다른 학우들도 참여 가능</a:t>
            </a:r>
            <a:endParaRPr lang="ko-KR" altLang="en-US" sz="1800" dirty="0">
              <a:solidFill>
                <a:schemeClr val="tx2">
                  <a:alpha val="8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1" name="부제목 2">
            <a:extLst>
              <a:ext uri="{FF2B5EF4-FFF2-40B4-BE49-F238E27FC236}">
                <a16:creationId xmlns:a16="http://schemas.microsoft.com/office/drawing/2014/main" id="{1A6D24A1-5D26-421B-9359-EE29BD01DDB5}"/>
              </a:ext>
            </a:extLst>
          </p:cNvPr>
          <p:cNvSpPr txBox="1">
            <a:spLocks/>
          </p:cNvSpPr>
          <p:nvPr/>
        </p:nvSpPr>
        <p:spPr>
          <a:xfrm>
            <a:off x="4397616" y="4257138"/>
            <a:ext cx="3057574" cy="779281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1800" dirty="0">
              <a:solidFill>
                <a:schemeClr val="tx2">
                  <a:alpha val="8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6626A4C1-CA9D-49CD-8BCB-9F8992DF41A6}"/>
              </a:ext>
            </a:extLst>
          </p:cNvPr>
          <p:cNvCxnSpPr>
            <a:cxnSpLocks/>
          </p:cNvCxnSpPr>
          <p:nvPr/>
        </p:nvCxnSpPr>
        <p:spPr>
          <a:xfrm flipH="1">
            <a:off x="7466948" y="3887919"/>
            <a:ext cx="708256" cy="76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D40EEEC-167C-4527-B1BC-157E38895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58" y="1301971"/>
            <a:ext cx="2918713" cy="521259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F82A56-6015-4313-A0F0-34FFDBC2F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258" y="1301971"/>
            <a:ext cx="3057573" cy="521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305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E0D425B-ACC4-447F-8D55-4627C6B1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58" y="419223"/>
            <a:ext cx="8292127" cy="81446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질문</a:t>
            </a:r>
            <a:r>
              <a:rPr lang="en-US" altLang="ko-KR" sz="5400" dirty="0">
                <a:solidFill>
                  <a:schemeClr val="tx2"/>
                </a:solidFill>
              </a:rPr>
              <a:t>&amp;</a:t>
            </a:r>
            <a:r>
              <a:rPr lang="ko-KR" altLang="en-US" sz="5400" dirty="0">
                <a:solidFill>
                  <a:schemeClr val="tx2"/>
                </a:solidFill>
              </a:rPr>
              <a:t>학습 내용 공유게시판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229DAE57-79BC-47D4-B503-B83FD68E7875}"/>
              </a:ext>
            </a:extLst>
          </p:cNvPr>
          <p:cNvSpPr/>
          <p:nvPr/>
        </p:nvSpPr>
        <p:spPr>
          <a:xfrm>
            <a:off x="4249623" y="1465976"/>
            <a:ext cx="3130398" cy="1512715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과목 별 게시판에 있는 게시물 </a:t>
            </a:r>
            <a:r>
              <a:rPr lang="ko-KR" altLang="en-US" sz="1800" dirty="0" err="1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더보기</a:t>
            </a: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버튼을 누르면 최신 글 순으로 전체 </a:t>
            </a:r>
            <a:r>
              <a:rPr lang="ko-KR" altLang="en-US" sz="1800" dirty="0" err="1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게시글들을</a:t>
            </a: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볼 수 있음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8D90BA82-9D42-4A1B-8A94-F343E8F1D48F}"/>
              </a:ext>
            </a:extLst>
          </p:cNvPr>
          <p:cNvCxnSpPr>
            <a:cxnSpLocks/>
            <a:stCxn id="147" idx="1"/>
          </p:cNvCxnSpPr>
          <p:nvPr/>
        </p:nvCxnSpPr>
        <p:spPr>
          <a:xfrm flipH="1">
            <a:off x="3593065" y="2222334"/>
            <a:ext cx="656558" cy="735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34E0BEE8-CAA9-4B1E-8F1C-71C9417D6938}"/>
              </a:ext>
            </a:extLst>
          </p:cNvPr>
          <p:cNvSpPr/>
          <p:nvPr/>
        </p:nvSpPr>
        <p:spPr>
          <a:xfrm>
            <a:off x="4375598" y="4769568"/>
            <a:ext cx="3053180" cy="598006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게시글 생성 버튼</a:t>
            </a:r>
            <a:endParaRPr lang="ko-KR" altLang="en-US" sz="1800" dirty="0">
              <a:solidFill>
                <a:schemeClr val="tx2">
                  <a:alpha val="8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624E9D13-A17D-4AFA-B766-CB57AE486110}"/>
              </a:ext>
            </a:extLst>
          </p:cNvPr>
          <p:cNvCxnSpPr>
            <a:cxnSpLocks/>
          </p:cNvCxnSpPr>
          <p:nvPr/>
        </p:nvCxnSpPr>
        <p:spPr>
          <a:xfrm flipV="1">
            <a:off x="5274380" y="4616285"/>
            <a:ext cx="1033614" cy="1626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A7E6720-1B43-4FA6-A375-3A2B849CB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5" y="1449541"/>
            <a:ext cx="2933953" cy="5220152"/>
          </a:xfrm>
          <a:prstGeom prst="rect">
            <a:avLst/>
          </a:prstGeom>
        </p:spPr>
      </p:pic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A9F0002D-CEA5-492E-B128-2DB7B450B0B5}"/>
              </a:ext>
            </a:extLst>
          </p:cNvPr>
          <p:cNvCxnSpPr>
            <a:cxnSpLocks/>
            <a:stCxn id="150" idx="1"/>
          </p:cNvCxnSpPr>
          <p:nvPr/>
        </p:nvCxnSpPr>
        <p:spPr>
          <a:xfrm flipH="1">
            <a:off x="3441660" y="5068571"/>
            <a:ext cx="933938" cy="741947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4DF6DEB-2BD3-48E4-BA07-44530DF38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621" y="1449541"/>
            <a:ext cx="2982526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2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3BFC348-331A-4363-AC78-C7DDAF42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805" y="400068"/>
            <a:ext cx="4347457" cy="71008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ko-KR" altLang="en-US" sz="5400">
                <a:solidFill>
                  <a:schemeClr val="tx2"/>
                </a:solidFill>
              </a:rPr>
              <a:t>세부 게시글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7BF0BB7D-B610-47BD-AC57-75BB116D8732}"/>
              </a:ext>
            </a:extLst>
          </p:cNvPr>
          <p:cNvSpPr/>
          <p:nvPr/>
        </p:nvSpPr>
        <p:spPr>
          <a:xfrm>
            <a:off x="599853" y="6102725"/>
            <a:ext cx="3280101" cy="598006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공유 게시판의 게시글을 클릭할 시 게시물 내용과 댓글들 확인 가능</a:t>
            </a:r>
            <a:endParaRPr lang="ko-KR" altLang="en-US" sz="1800" dirty="0">
              <a:solidFill>
                <a:schemeClr val="tx2">
                  <a:alpha val="8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B5D1087B-B5A5-4AF3-9A79-F12EA757CE4A}"/>
              </a:ext>
            </a:extLst>
          </p:cNvPr>
          <p:cNvSpPr/>
          <p:nvPr/>
        </p:nvSpPr>
        <p:spPr>
          <a:xfrm>
            <a:off x="4413295" y="6102725"/>
            <a:ext cx="3434205" cy="598006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자신이 작성한 글일 </a:t>
            </a:r>
            <a:r>
              <a:rPr lang="ko-KR" altLang="en-US" sz="180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경우 삭제 가능 </a:t>
            </a:r>
            <a:endParaRPr lang="ko-KR" altLang="en-US" sz="1800" dirty="0">
              <a:solidFill>
                <a:schemeClr val="tx2">
                  <a:alpha val="8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C3A8870E-68E2-415B-9BED-D07180AC37F9}"/>
              </a:ext>
            </a:extLst>
          </p:cNvPr>
          <p:cNvSpPr/>
          <p:nvPr/>
        </p:nvSpPr>
        <p:spPr>
          <a:xfrm>
            <a:off x="8299098" y="6122780"/>
            <a:ext cx="3434205" cy="598006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자신이 작성한 댓글일 경우 이름이 빨갛게 나타나고 삭제 가능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A7A28AE-2629-4F80-BD46-8C1C8EFB9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9" y="1110152"/>
            <a:ext cx="2956816" cy="4835306"/>
          </a:xfrm>
          <a:prstGeom prst="rect">
            <a:avLst/>
          </a:prstGeom>
        </p:spPr>
      </p:pic>
      <p:pic>
        <p:nvPicPr>
          <p:cNvPr id="106" name="그림 105" descr="텍스트이(가) 표시된 사진&#10;&#10;자동 생성된 설명">
            <a:extLst>
              <a:ext uri="{FF2B5EF4-FFF2-40B4-BE49-F238E27FC236}">
                <a16:creationId xmlns:a16="http://schemas.microsoft.com/office/drawing/2014/main" id="{544304D8-FC49-47A7-A0D7-E0BBD0B7B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412" y="1088013"/>
            <a:ext cx="2941575" cy="4973923"/>
          </a:xfrm>
          <a:prstGeom prst="rect">
            <a:avLst/>
          </a:prstGeom>
        </p:spPr>
      </p:pic>
      <p:pic>
        <p:nvPicPr>
          <p:cNvPr id="110" name="그림 109" descr="텍스트이(가) 표시된 사진&#10;&#10;자동 생성된 설명">
            <a:extLst>
              <a:ext uri="{FF2B5EF4-FFF2-40B4-BE49-F238E27FC236}">
                <a16:creationId xmlns:a16="http://schemas.microsoft.com/office/drawing/2014/main" id="{846451BF-AE6F-4362-BA3F-40F505B00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021" y="1088014"/>
            <a:ext cx="2933954" cy="497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01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4" name="Rectangle 25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8" name="Right Triangle 257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Flowchart: Document 259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11CC67E-B099-4210-8296-39BD028FC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2572187"/>
            <a:ext cx="5414255" cy="93777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시연 영상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pic>
        <p:nvPicPr>
          <p:cNvPr id="3" name="[영상]시연 영상">
            <a:hlinkClick r:id="" action="ppaction://media"/>
            <a:extLst>
              <a:ext uri="{FF2B5EF4-FFF2-40B4-BE49-F238E27FC236}">
                <a16:creationId xmlns:a16="http://schemas.microsoft.com/office/drawing/2014/main" id="{82141E47-5F36-4D57-AB59-D059271B22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3420" y="523302"/>
            <a:ext cx="4330129" cy="59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7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25649CC-2F8D-4B4A-909E-0269173E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FA7FFE7-B4B1-4C77-ABD3-FE284CE2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66" y="3892"/>
            <a:ext cx="3203591" cy="1532868"/>
          </a:xfrm>
          <a:custGeom>
            <a:avLst/>
            <a:gdLst>
              <a:gd name="connsiteX0" fmla="*/ 2281425 w 3203591"/>
              <a:gd name="connsiteY0" fmla="*/ 0 h 1532868"/>
              <a:gd name="connsiteX1" fmla="*/ 3203591 w 3203591"/>
              <a:gd name="connsiteY1" fmla="*/ 0 h 1532868"/>
              <a:gd name="connsiteX2" fmla="*/ 3190098 w 3203591"/>
              <a:gd name="connsiteY2" fmla="*/ 36867 h 1532868"/>
              <a:gd name="connsiteX3" fmla="*/ 933156 w 3203591"/>
              <a:gd name="connsiteY3" fmla="*/ 1532868 h 1532868"/>
              <a:gd name="connsiteX4" fmla="*/ 204771 w 3203591"/>
              <a:gd name="connsiteY4" fmla="*/ 1422747 h 1532868"/>
              <a:gd name="connsiteX5" fmla="*/ 0 w 3203591"/>
              <a:gd name="connsiteY5" fmla="*/ 1347800 h 1532868"/>
              <a:gd name="connsiteX6" fmla="*/ 0 w 3203591"/>
              <a:gd name="connsiteY6" fmla="*/ 419299 h 1532868"/>
              <a:gd name="connsiteX7" fmla="*/ 21562 w 3203591"/>
              <a:gd name="connsiteY7" fmla="*/ 435423 h 1532868"/>
              <a:gd name="connsiteX8" fmla="*/ 933155 w 3203591"/>
              <a:gd name="connsiteY8" fmla="*/ 713876 h 1532868"/>
              <a:gd name="connsiteX9" fmla="*/ 2191281 w 3203591"/>
              <a:gd name="connsiteY9" fmla="*/ 120548 h 153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3591" h="1532868">
                <a:moveTo>
                  <a:pt x="2281425" y="0"/>
                </a:moveTo>
                <a:lnTo>
                  <a:pt x="3203591" y="0"/>
                </a:lnTo>
                <a:lnTo>
                  <a:pt x="3190098" y="36867"/>
                </a:lnTo>
                <a:cubicBezTo>
                  <a:pt x="2818254" y="916004"/>
                  <a:pt x="1947743" y="1532868"/>
                  <a:pt x="933156" y="1532868"/>
                </a:cubicBezTo>
                <a:cubicBezTo>
                  <a:pt x="679509" y="1532868"/>
                  <a:pt x="434867" y="1494314"/>
                  <a:pt x="204771" y="1422747"/>
                </a:cubicBezTo>
                <a:lnTo>
                  <a:pt x="0" y="1347800"/>
                </a:lnTo>
                <a:lnTo>
                  <a:pt x="0" y="419299"/>
                </a:lnTo>
                <a:lnTo>
                  <a:pt x="21562" y="435423"/>
                </a:lnTo>
                <a:cubicBezTo>
                  <a:pt x="281781" y="611224"/>
                  <a:pt x="595480" y="713876"/>
                  <a:pt x="933155" y="713876"/>
                </a:cubicBezTo>
                <a:cubicBezTo>
                  <a:pt x="1439667" y="713876"/>
                  <a:pt x="1892234" y="482908"/>
                  <a:pt x="2191281" y="12054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DE6FA2BA-220F-4070-A46C-D437A6D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2647" y="-284144"/>
            <a:ext cx="568289" cy="568289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7CE8AAF-11BE-4CD8-AFF3-BD3038B18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3778" y="5295840"/>
            <a:ext cx="2305174" cy="1562160"/>
          </a:xfrm>
          <a:custGeom>
            <a:avLst/>
            <a:gdLst>
              <a:gd name="connsiteX0" fmla="*/ 2281156 w 2305174"/>
              <a:gd name="connsiteY0" fmla="*/ 0 h 1562160"/>
              <a:gd name="connsiteX1" fmla="*/ 2305174 w 2305174"/>
              <a:gd name="connsiteY1" fmla="*/ 1213 h 1562160"/>
              <a:gd name="connsiteX2" fmla="*/ 2305174 w 2305174"/>
              <a:gd name="connsiteY2" fmla="*/ 820205 h 1562160"/>
              <a:gd name="connsiteX3" fmla="*/ 2281155 w 2305174"/>
              <a:gd name="connsiteY3" fmla="*/ 818992 h 1562160"/>
              <a:gd name="connsiteX4" fmla="*/ 929170 w 2305174"/>
              <a:gd name="connsiteY4" fmla="*/ 1537837 h 1562160"/>
              <a:gd name="connsiteX5" fmla="*/ 914393 w 2305174"/>
              <a:gd name="connsiteY5" fmla="*/ 1562160 h 1562160"/>
              <a:gd name="connsiteX6" fmla="*/ 0 w 2305174"/>
              <a:gd name="connsiteY6" fmla="*/ 1562160 h 1562160"/>
              <a:gd name="connsiteX7" fmla="*/ 24214 w 2305174"/>
              <a:gd name="connsiteY7" fmla="*/ 1496002 h 1562160"/>
              <a:gd name="connsiteX8" fmla="*/ 2281156 w 2305174"/>
              <a:gd name="connsiteY8" fmla="*/ 0 h 156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5174" h="1562160">
                <a:moveTo>
                  <a:pt x="2281156" y="0"/>
                </a:moveTo>
                <a:lnTo>
                  <a:pt x="2305174" y="1213"/>
                </a:lnTo>
                <a:lnTo>
                  <a:pt x="2305174" y="820205"/>
                </a:lnTo>
                <a:lnTo>
                  <a:pt x="2281155" y="818992"/>
                </a:lnTo>
                <a:cubicBezTo>
                  <a:pt x="1718364" y="818992"/>
                  <a:pt x="1222172" y="1104138"/>
                  <a:pt x="929170" y="1537837"/>
                </a:cubicBezTo>
                <a:lnTo>
                  <a:pt x="914393" y="1562160"/>
                </a:lnTo>
                <a:lnTo>
                  <a:pt x="0" y="1562160"/>
                </a:lnTo>
                <a:lnTo>
                  <a:pt x="24214" y="1496002"/>
                </a:lnTo>
                <a:cubicBezTo>
                  <a:pt x="396058" y="616864"/>
                  <a:pt x="1266569" y="0"/>
                  <a:pt x="2281156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BBA9B4-EF00-4579-A73A-061C5F90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71F1C5-E931-49D9-9767-24576DE53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6B0B37E-E738-4DEC-9C41-BF6269C06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46BA41-68C0-40C2-BC53-B4CEE4497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76E7620-A012-4D01-82AC-46D48B7ED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B0D3EE-EC46-46BC-91C4-5DF8E2395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3AFB8B0-64A4-4D83-9BD8-9E66B562B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D476192-29F6-47CF-BCF9-7380667EE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0DFCCF7-D983-4E21-9508-BD55CE628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5B9C6DA-F76E-45A2-8BB3-40FAF6D8C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4210E6D-AADD-4805-A5EA-9A52D0D30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75DC64F-453E-4AEA-AE65-D99FAE789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D802B56-7408-46D4-8EAA-BE6E22347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C2DD0F-4A07-4510-B9BC-EE4560F6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D788BD1-17A6-41DE-9EFA-533C6D3D7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9AC2388-5F15-4D60-B816-F7AC60F7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26E0780-8DF3-4637-8C1A-7A3E623B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9CE402E-8C2D-4EC6-A180-FBF8116E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5F8AC4E-9C7D-42D3-89A2-33C30FA51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7F715C8-AA23-4912-8669-61553682B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F183C1D-030E-4775-9670-0936C809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70DC51B-15B9-4F37-9BF3-F4E762B92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3834603-F0EF-42F7-8341-C4BF2931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3E31C74-18A8-4EB2-8034-B2BF4C20E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3E618E4-2AD8-4E68-AEEE-8D11DC4D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BF929-71E3-4CCC-A912-A0E1D135F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AB384EE-8795-4C64-B229-D57CB4BAD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10E8CCD-425C-4DCD-A08B-8947BAC17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EDFBB1E-CA08-43FD-9A7A-F1B29EFDB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23D0689-9AC6-4F16-AFFD-D68F95A0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3A5087A-C963-4377-B853-508C717D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056" y="481262"/>
            <a:ext cx="3358295" cy="9475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발전 방향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7DE16-69F4-4C9E-9F35-57D57B57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166" y="1951227"/>
            <a:ext cx="2143125" cy="2143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582EA5-A85E-4A3C-8B89-199365BE6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26" y="1951227"/>
            <a:ext cx="2143125" cy="21431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7" name="내용 개체 틀 2">
            <a:extLst>
              <a:ext uri="{FF2B5EF4-FFF2-40B4-BE49-F238E27FC236}">
                <a16:creationId xmlns:a16="http://schemas.microsoft.com/office/drawing/2014/main" id="{4C738065-C9E3-45F8-81A6-86D08111A5F3}"/>
              </a:ext>
            </a:extLst>
          </p:cNvPr>
          <p:cNvSpPr txBox="1">
            <a:spLocks/>
          </p:cNvSpPr>
          <p:nvPr/>
        </p:nvSpPr>
        <p:spPr>
          <a:xfrm>
            <a:off x="1949362" y="4462261"/>
            <a:ext cx="3428646" cy="922422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미션 완료 개수에 따른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사용자별 랭킹 부여</a:t>
            </a:r>
          </a:p>
        </p:txBody>
      </p:sp>
      <p:sp>
        <p:nvSpPr>
          <p:cNvPr id="148" name="내용 개체 틀 2">
            <a:extLst>
              <a:ext uri="{FF2B5EF4-FFF2-40B4-BE49-F238E27FC236}">
                <a16:creationId xmlns:a16="http://schemas.microsoft.com/office/drawing/2014/main" id="{1EC23A29-7C0B-46DC-AAB4-5CFBF4CF357F}"/>
              </a:ext>
            </a:extLst>
          </p:cNvPr>
          <p:cNvSpPr txBox="1">
            <a:spLocks/>
          </p:cNvSpPr>
          <p:nvPr/>
        </p:nvSpPr>
        <p:spPr>
          <a:xfrm>
            <a:off x="7535076" y="4524470"/>
            <a:ext cx="1998875" cy="53823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E-Class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연동</a:t>
            </a:r>
          </a:p>
        </p:txBody>
      </p:sp>
    </p:spTree>
    <p:extLst>
      <p:ext uri="{BB962C8B-B14F-4D97-AF65-F5344CB8AC3E}">
        <p14:creationId xmlns:p14="http://schemas.microsoft.com/office/powerpoint/2010/main" val="252224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25649CC-2F8D-4B4A-909E-0269173E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FA7FFE7-B4B1-4C77-ABD3-FE284CE2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66" y="3892"/>
            <a:ext cx="3203591" cy="1532868"/>
          </a:xfrm>
          <a:custGeom>
            <a:avLst/>
            <a:gdLst>
              <a:gd name="connsiteX0" fmla="*/ 2281425 w 3203591"/>
              <a:gd name="connsiteY0" fmla="*/ 0 h 1532868"/>
              <a:gd name="connsiteX1" fmla="*/ 3203591 w 3203591"/>
              <a:gd name="connsiteY1" fmla="*/ 0 h 1532868"/>
              <a:gd name="connsiteX2" fmla="*/ 3190098 w 3203591"/>
              <a:gd name="connsiteY2" fmla="*/ 36867 h 1532868"/>
              <a:gd name="connsiteX3" fmla="*/ 933156 w 3203591"/>
              <a:gd name="connsiteY3" fmla="*/ 1532868 h 1532868"/>
              <a:gd name="connsiteX4" fmla="*/ 204771 w 3203591"/>
              <a:gd name="connsiteY4" fmla="*/ 1422747 h 1532868"/>
              <a:gd name="connsiteX5" fmla="*/ 0 w 3203591"/>
              <a:gd name="connsiteY5" fmla="*/ 1347800 h 1532868"/>
              <a:gd name="connsiteX6" fmla="*/ 0 w 3203591"/>
              <a:gd name="connsiteY6" fmla="*/ 419299 h 1532868"/>
              <a:gd name="connsiteX7" fmla="*/ 21562 w 3203591"/>
              <a:gd name="connsiteY7" fmla="*/ 435423 h 1532868"/>
              <a:gd name="connsiteX8" fmla="*/ 933155 w 3203591"/>
              <a:gd name="connsiteY8" fmla="*/ 713876 h 1532868"/>
              <a:gd name="connsiteX9" fmla="*/ 2191281 w 3203591"/>
              <a:gd name="connsiteY9" fmla="*/ 120548 h 153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3591" h="1532868">
                <a:moveTo>
                  <a:pt x="2281425" y="0"/>
                </a:moveTo>
                <a:lnTo>
                  <a:pt x="3203591" y="0"/>
                </a:lnTo>
                <a:lnTo>
                  <a:pt x="3190098" y="36867"/>
                </a:lnTo>
                <a:cubicBezTo>
                  <a:pt x="2818254" y="916004"/>
                  <a:pt x="1947743" y="1532868"/>
                  <a:pt x="933156" y="1532868"/>
                </a:cubicBezTo>
                <a:cubicBezTo>
                  <a:pt x="679509" y="1532868"/>
                  <a:pt x="434867" y="1494314"/>
                  <a:pt x="204771" y="1422747"/>
                </a:cubicBezTo>
                <a:lnTo>
                  <a:pt x="0" y="1347800"/>
                </a:lnTo>
                <a:lnTo>
                  <a:pt x="0" y="419299"/>
                </a:lnTo>
                <a:lnTo>
                  <a:pt x="21562" y="435423"/>
                </a:lnTo>
                <a:cubicBezTo>
                  <a:pt x="281781" y="611224"/>
                  <a:pt x="595480" y="713876"/>
                  <a:pt x="933155" y="713876"/>
                </a:cubicBezTo>
                <a:cubicBezTo>
                  <a:pt x="1439667" y="713876"/>
                  <a:pt x="1892234" y="482908"/>
                  <a:pt x="2191281" y="12054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DE6FA2BA-220F-4070-A46C-D437A6D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2647" y="-284144"/>
            <a:ext cx="568289" cy="568289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7CE8AAF-11BE-4CD8-AFF3-BD3038B18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3778" y="5295840"/>
            <a:ext cx="2305174" cy="1562160"/>
          </a:xfrm>
          <a:custGeom>
            <a:avLst/>
            <a:gdLst>
              <a:gd name="connsiteX0" fmla="*/ 2281156 w 2305174"/>
              <a:gd name="connsiteY0" fmla="*/ 0 h 1562160"/>
              <a:gd name="connsiteX1" fmla="*/ 2305174 w 2305174"/>
              <a:gd name="connsiteY1" fmla="*/ 1213 h 1562160"/>
              <a:gd name="connsiteX2" fmla="*/ 2305174 w 2305174"/>
              <a:gd name="connsiteY2" fmla="*/ 820205 h 1562160"/>
              <a:gd name="connsiteX3" fmla="*/ 2281155 w 2305174"/>
              <a:gd name="connsiteY3" fmla="*/ 818992 h 1562160"/>
              <a:gd name="connsiteX4" fmla="*/ 929170 w 2305174"/>
              <a:gd name="connsiteY4" fmla="*/ 1537837 h 1562160"/>
              <a:gd name="connsiteX5" fmla="*/ 914393 w 2305174"/>
              <a:gd name="connsiteY5" fmla="*/ 1562160 h 1562160"/>
              <a:gd name="connsiteX6" fmla="*/ 0 w 2305174"/>
              <a:gd name="connsiteY6" fmla="*/ 1562160 h 1562160"/>
              <a:gd name="connsiteX7" fmla="*/ 24214 w 2305174"/>
              <a:gd name="connsiteY7" fmla="*/ 1496002 h 1562160"/>
              <a:gd name="connsiteX8" fmla="*/ 2281156 w 2305174"/>
              <a:gd name="connsiteY8" fmla="*/ 0 h 156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5174" h="1562160">
                <a:moveTo>
                  <a:pt x="2281156" y="0"/>
                </a:moveTo>
                <a:lnTo>
                  <a:pt x="2305174" y="1213"/>
                </a:lnTo>
                <a:lnTo>
                  <a:pt x="2305174" y="820205"/>
                </a:lnTo>
                <a:lnTo>
                  <a:pt x="2281155" y="818992"/>
                </a:lnTo>
                <a:cubicBezTo>
                  <a:pt x="1718364" y="818992"/>
                  <a:pt x="1222172" y="1104138"/>
                  <a:pt x="929170" y="1537837"/>
                </a:cubicBezTo>
                <a:lnTo>
                  <a:pt x="914393" y="1562160"/>
                </a:lnTo>
                <a:lnTo>
                  <a:pt x="0" y="1562160"/>
                </a:lnTo>
                <a:lnTo>
                  <a:pt x="24214" y="1496002"/>
                </a:lnTo>
                <a:cubicBezTo>
                  <a:pt x="396058" y="616864"/>
                  <a:pt x="1266569" y="0"/>
                  <a:pt x="2281156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BBA9B4-EF00-4579-A73A-061C5F90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71F1C5-E931-49D9-9767-24576DE53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6B0B37E-E738-4DEC-9C41-BF6269C06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46BA41-68C0-40C2-BC53-B4CEE4497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76E7620-A012-4D01-82AC-46D48B7ED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B0D3EE-EC46-46BC-91C4-5DF8E2395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3AFB8B0-64A4-4D83-9BD8-9E66B562B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D476192-29F6-47CF-BCF9-7380667EE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0DFCCF7-D983-4E21-9508-BD55CE628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5B9C6DA-F76E-45A2-8BB3-40FAF6D8C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4210E6D-AADD-4805-A5EA-9A52D0D30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75DC64F-453E-4AEA-AE65-D99FAE789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D802B56-7408-46D4-8EAA-BE6E22347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C2DD0F-4A07-4510-B9BC-EE4560F6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D788BD1-17A6-41DE-9EFA-533C6D3D7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9AC2388-5F15-4D60-B816-F7AC60F7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26E0780-8DF3-4637-8C1A-7A3E623B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9CE402E-8C2D-4EC6-A180-FBF8116E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5F8AC4E-9C7D-42D3-89A2-33C30FA51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7F715C8-AA23-4912-8669-61553682B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F183C1D-030E-4775-9670-0936C809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70DC51B-15B9-4F37-9BF3-F4E762B92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3834603-F0EF-42F7-8341-C4BF2931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3E31C74-18A8-4EB2-8034-B2BF4C20E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3E618E4-2AD8-4E68-AEEE-8D11DC4D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BF929-71E3-4CCC-A912-A0E1D135F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AB384EE-8795-4C64-B229-D57CB4BAD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10E8CCD-425C-4DCD-A08B-8947BAC17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EDFBB1E-CA08-43FD-9A7A-F1B29EFDB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23D0689-9AC6-4F16-AFFD-D68F95A0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D176317D-DAC9-48B2-869C-263F1B92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719" y="2838359"/>
            <a:ext cx="5080916" cy="947557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6600" dirty="0">
                <a:solidFill>
                  <a:schemeClr val="tx2"/>
                </a:solidFill>
              </a:rPr>
              <a:t>감사합니다</a:t>
            </a:r>
            <a:endParaRPr lang="en-US" altLang="ko-KR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642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4" name="Group 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6" name="Freeform: Shape 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7" name="Group 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2" name="Right Triangle 1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: Shape 113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4" name="Group 1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9C8ADBD-ACB4-4F62-9C57-303B0C87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16" y="462853"/>
            <a:ext cx="6346295" cy="1026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주제 선정 배경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E1FE77-EDF6-4221-B8B4-D6D3F45EE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49" y="1859672"/>
            <a:ext cx="4484309" cy="34460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1D8969F5-AA6A-4BBE-B3BA-BC0682B38495}"/>
              </a:ext>
            </a:extLst>
          </p:cNvPr>
          <p:cNvSpPr txBox="1"/>
          <p:nvPr/>
        </p:nvSpPr>
        <p:spPr>
          <a:xfrm>
            <a:off x="5376869" y="4401412"/>
            <a:ext cx="66302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프로그래밍 수업의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서로 과제 수행을 도울 경우 발전 가능성이 높을 것으로 사료되어 우선 프로그래밍 수업으로 한정</a:t>
            </a:r>
            <a:endParaRPr lang="ko-KR" altLang="en-US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A0C48CA6-A5B1-4006-A981-4D3B99A91B1E}"/>
              </a:ext>
            </a:extLst>
          </p:cNvPr>
          <p:cNvSpPr txBox="1"/>
          <p:nvPr/>
        </p:nvSpPr>
        <p:spPr>
          <a:xfrm>
            <a:off x="5293191" y="2086675"/>
            <a:ext cx="66302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 err="1">
                <a:solidFill>
                  <a:schemeClr val="tx2">
                    <a:alpha val="80000"/>
                  </a:schemeClr>
                </a:solidFill>
              </a:rPr>
              <a:t>비대면</a:t>
            </a:r>
            <a:r>
              <a:rPr lang="ko-KR" altLang="en-US" sz="2800" dirty="0">
                <a:solidFill>
                  <a:schemeClr val="tx2">
                    <a:alpha val="80000"/>
                  </a:schemeClr>
                </a:solidFill>
              </a:rPr>
              <a:t> 시대에 과목 수강생들끼리 스터디 형식으로 진행 가능한 커뮤니티 앱을 사용함으로써 서로 학습을 돕고</a:t>
            </a:r>
            <a:r>
              <a:rPr lang="en-US" altLang="ko-KR" sz="2800" dirty="0">
                <a:solidFill>
                  <a:schemeClr val="tx2">
                    <a:alpha val="80000"/>
                  </a:schemeClr>
                </a:solidFill>
              </a:rPr>
              <a:t>, </a:t>
            </a:r>
            <a:r>
              <a:rPr lang="ko-KR" altLang="en-US" sz="2800" dirty="0">
                <a:solidFill>
                  <a:schemeClr val="tx2">
                    <a:alpha val="80000"/>
                  </a:schemeClr>
                </a:solidFill>
              </a:rPr>
              <a:t>같이 성장하는 것을 목표로 하는 긍정적인 효과를 기대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828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306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406" name="Rectangle 40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2" name="Right Triangle 411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80249900-06C3-40DC-9C97-93D09EB59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969" y="314015"/>
            <a:ext cx="10733204" cy="10570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개발 목적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14DBA10B-23AE-4E41-B74A-52E64BDB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5" y="1649687"/>
            <a:ext cx="3589146" cy="3589146"/>
          </a:xfrm>
          <a:prstGeom prst="rect">
            <a:avLst/>
          </a:prstGeom>
        </p:spPr>
      </p:pic>
      <p:pic>
        <p:nvPicPr>
          <p:cNvPr id="110" name="그래픽 109" descr="확인란 선택됨 윤곽선">
            <a:extLst>
              <a:ext uri="{FF2B5EF4-FFF2-40B4-BE49-F238E27FC236}">
                <a16:creationId xmlns:a16="http://schemas.microsoft.com/office/drawing/2014/main" id="{AB6CA081-1BE4-4C28-A318-F5BC728A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5753" y="2254394"/>
            <a:ext cx="683383" cy="683383"/>
          </a:xfrm>
          <a:prstGeom prst="rect">
            <a:avLst/>
          </a:prstGeom>
        </p:spPr>
      </p:pic>
      <p:sp>
        <p:nvSpPr>
          <p:cNvPr id="453" name="내용 개체 틀 2">
            <a:extLst>
              <a:ext uri="{FF2B5EF4-FFF2-40B4-BE49-F238E27FC236}">
                <a16:creationId xmlns:a16="http://schemas.microsoft.com/office/drawing/2014/main" id="{CD150061-D5D3-4513-B47B-FA8275B03015}"/>
              </a:ext>
            </a:extLst>
          </p:cNvPr>
          <p:cNvSpPr txBox="1">
            <a:spLocks/>
          </p:cNvSpPr>
          <p:nvPr/>
        </p:nvSpPr>
        <p:spPr>
          <a:xfrm>
            <a:off x="5068564" y="2309906"/>
            <a:ext cx="6189833" cy="53823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bg1"/>
                </a:solidFill>
                <a:highlight>
                  <a:srgbClr val="C0C0C0"/>
                </a:highlight>
              </a:rPr>
              <a:t>과목 별 미션 </a:t>
            </a:r>
            <a:r>
              <a:rPr lang="ko-KR" altLang="en-US" b="1" dirty="0" err="1">
                <a:solidFill>
                  <a:schemeClr val="bg1"/>
                </a:solidFill>
                <a:highlight>
                  <a:srgbClr val="C0C0C0"/>
                </a:highlight>
              </a:rPr>
              <a:t>챌린지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를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통해 학습 독려</a:t>
            </a:r>
          </a:p>
        </p:txBody>
      </p:sp>
      <p:pic>
        <p:nvPicPr>
          <p:cNvPr id="455" name="그래픽 454" descr="확인란 선택됨 윤곽선">
            <a:extLst>
              <a:ext uri="{FF2B5EF4-FFF2-40B4-BE49-F238E27FC236}">
                <a16:creationId xmlns:a16="http://schemas.microsoft.com/office/drawing/2014/main" id="{626B5B1A-5D78-4138-8D31-06A17369C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9258" y="2956400"/>
            <a:ext cx="683383" cy="683383"/>
          </a:xfrm>
          <a:prstGeom prst="rect">
            <a:avLst/>
          </a:prstGeom>
        </p:spPr>
      </p:pic>
      <p:sp>
        <p:nvSpPr>
          <p:cNvPr id="457" name="내용 개체 틀 2">
            <a:extLst>
              <a:ext uri="{FF2B5EF4-FFF2-40B4-BE49-F238E27FC236}">
                <a16:creationId xmlns:a16="http://schemas.microsoft.com/office/drawing/2014/main" id="{030AAFAB-E598-4793-838A-BC329585A9C6}"/>
              </a:ext>
            </a:extLst>
          </p:cNvPr>
          <p:cNvSpPr txBox="1">
            <a:spLocks/>
          </p:cNvSpPr>
          <p:nvPr/>
        </p:nvSpPr>
        <p:spPr>
          <a:xfrm>
            <a:off x="1133301" y="5789114"/>
            <a:ext cx="9246134" cy="495332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&lt;IT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학과 프로그래밍 수업 한정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. 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학교 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e-Class</a:t>
            </a:r>
            <a:r>
              <a: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와 연동 되어 있다고 가정하고 제작</a:t>
            </a: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</a:p>
        </p:txBody>
      </p:sp>
      <p:sp>
        <p:nvSpPr>
          <p:cNvPr id="488" name="내용 개체 틀 2">
            <a:extLst>
              <a:ext uri="{FF2B5EF4-FFF2-40B4-BE49-F238E27FC236}">
                <a16:creationId xmlns:a16="http://schemas.microsoft.com/office/drawing/2014/main" id="{544DF506-59BD-4164-9638-19BBF0196D1E}"/>
              </a:ext>
            </a:extLst>
          </p:cNvPr>
          <p:cNvSpPr txBox="1">
            <a:spLocks/>
          </p:cNvSpPr>
          <p:nvPr/>
        </p:nvSpPr>
        <p:spPr>
          <a:xfrm>
            <a:off x="5060648" y="2999796"/>
            <a:ext cx="6189833" cy="538230"/>
          </a:xfrm>
          <a:prstGeom prst="rect">
            <a:avLst/>
          </a:prstGeom>
        </p:spPr>
        <p:txBody>
          <a:bodyPr lIns="109728" tIns="109728" rIns="109728" bIns="91440"/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b="1" dirty="0">
                <a:solidFill>
                  <a:schemeClr val="bg1"/>
                </a:solidFill>
                <a:highlight>
                  <a:srgbClr val="C0C0C0"/>
                </a:highlight>
              </a:rPr>
              <a:t>학습 게시판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활용해 과제와 수업 정보를 공유</a:t>
            </a:r>
          </a:p>
        </p:txBody>
      </p:sp>
    </p:spTree>
    <p:extLst>
      <p:ext uri="{BB962C8B-B14F-4D97-AF65-F5344CB8AC3E}">
        <p14:creationId xmlns:p14="http://schemas.microsoft.com/office/powerpoint/2010/main" val="202206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25649CC-2F8D-4B4A-909E-0269173E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FA7FFE7-B4B1-4C77-ABD3-FE284CE2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66" y="3892"/>
            <a:ext cx="3203591" cy="1532868"/>
          </a:xfrm>
          <a:custGeom>
            <a:avLst/>
            <a:gdLst>
              <a:gd name="connsiteX0" fmla="*/ 2281425 w 3203591"/>
              <a:gd name="connsiteY0" fmla="*/ 0 h 1532868"/>
              <a:gd name="connsiteX1" fmla="*/ 3203591 w 3203591"/>
              <a:gd name="connsiteY1" fmla="*/ 0 h 1532868"/>
              <a:gd name="connsiteX2" fmla="*/ 3190098 w 3203591"/>
              <a:gd name="connsiteY2" fmla="*/ 36867 h 1532868"/>
              <a:gd name="connsiteX3" fmla="*/ 933156 w 3203591"/>
              <a:gd name="connsiteY3" fmla="*/ 1532868 h 1532868"/>
              <a:gd name="connsiteX4" fmla="*/ 204771 w 3203591"/>
              <a:gd name="connsiteY4" fmla="*/ 1422747 h 1532868"/>
              <a:gd name="connsiteX5" fmla="*/ 0 w 3203591"/>
              <a:gd name="connsiteY5" fmla="*/ 1347800 h 1532868"/>
              <a:gd name="connsiteX6" fmla="*/ 0 w 3203591"/>
              <a:gd name="connsiteY6" fmla="*/ 419299 h 1532868"/>
              <a:gd name="connsiteX7" fmla="*/ 21562 w 3203591"/>
              <a:gd name="connsiteY7" fmla="*/ 435423 h 1532868"/>
              <a:gd name="connsiteX8" fmla="*/ 933155 w 3203591"/>
              <a:gd name="connsiteY8" fmla="*/ 713876 h 1532868"/>
              <a:gd name="connsiteX9" fmla="*/ 2191281 w 3203591"/>
              <a:gd name="connsiteY9" fmla="*/ 120548 h 153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3591" h="1532868">
                <a:moveTo>
                  <a:pt x="2281425" y="0"/>
                </a:moveTo>
                <a:lnTo>
                  <a:pt x="3203591" y="0"/>
                </a:lnTo>
                <a:lnTo>
                  <a:pt x="3190098" y="36867"/>
                </a:lnTo>
                <a:cubicBezTo>
                  <a:pt x="2818254" y="916004"/>
                  <a:pt x="1947743" y="1532868"/>
                  <a:pt x="933156" y="1532868"/>
                </a:cubicBezTo>
                <a:cubicBezTo>
                  <a:pt x="679509" y="1532868"/>
                  <a:pt x="434867" y="1494314"/>
                  <a:pt x="204771" y="1422747"/>
                </a:cubicBezTo>
                <a:lnTo>
                  <a:pt x="0" y="1347800"/>
                </a:lnTo>
                <a:lnTo>
                  <a:pt x="0" y="419299"/>
                </a:lnTo>
                <a:lnTo>
                  <a:pt x="21562" y="435423"/>
                </a:lnTo>
                <a:cubicBezTo>
                  <a:pt x="281781" y="611224"/>
                  <a:pt x="595480" y="713876"/>
                  <a:pt x="933155" y="713876"/>
                </a:cubicBezTo>
                <a:cubicBezTo>
                  <a:pt x="1439667" y="713876"/>
                  <a:pt x="1892234" y="482908"/>
                  <a:pt x="2191281" y="12054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DE6FA2BA-220F-4070-A46C-D437A6D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2647" y="-284144"/>
            <a:ext cx="568289" cy="568289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7CE8AAF-11BE-4CD8-AFF3-BD3038B18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3778" y="5295840"/>
            <a:ext cx="2305174" cy="1562160"/>
          </a:xfrm>
          <a:custGeom>
            <a:avLst/>
            <a:gdLst>
              <a:gd name="connsiteX0" fmla="*/ 2281156 w 2305174"/>
              <a:gd name="connsiteY0" fmla="*/ 0 h 1562160"/>
              <a:gd name="connsiteX1" fmla="*/ 2305174 w 2305174"/>
              <a:gd name="connsiteY1" fmla="*/ 1213 h 1562160"/>
              <a:gd name="connsiteX2" fmla="*/ 2305174 w 2305174"/>
              <a:gd name="connsiteY2" fmla="*/ 820205 h 1562160"/>
              <a:gd name="connsiteX3" fmla="*/ 2281155 w 2305174"/>
              <a:gd name="connsiteY3" fmla="*/ 818992 h 1562160"/>
              <a:gd name="connsiteX4" fmla="*/ 929170 w 2305174"/>
              <a:gd name="connsiteY4" fmla="*/ 1537837 h 1562160"/>
              <a:gd name="connsiteX5" fmla="*/ 914393 w 2305174"/>
              <a:gd name="connsiteY5" fmla="*/ 1562160 h 1562160"/>
              <a:gd name="connsiteX6" fmla="*/ 0 w 2305174"/>
              <a:gd name="connsiteY6" fmla="*/ 1562160 h 1562160"/>
              <a:gd name="connsiteX7" fmla="*/ 24214 w 2305174"/>
              <a:gd name="connsiteY7" fmla="*/ 1496002 h 1562160"/>
              <a:gd name="connsiteX8" fmla="*/ 2281156 w 2305174"/>
              <a:gd name="connsiteY8" fmla="*/ 0 h 156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5174" h="1562160">
                <a:moveTo>
                  <a:pt x="2281156" y="0"/>
                </a:moveTo>
                <a:lnTo>
                  <a:pt x="2305174" y="1213"/>
                </a:lnTo>
                <a:lnTo>
                  <a:pt x="2305174" y="820205"/>
                </a:lnTo>
                <a:lnTo>
                  <a:pt x="2281155" y="818992"/>
                </a:lnTo>
                <a:cubicBezTo>
                  <a:pt x="1718364" y="818992"/>
                  <a:pt x="1222172" y="1104138"/>
                  <a:pt x="929170" y="1537837"/>
                </a:cubicBezTo>
                <a:lnTo>
                  <a:pt x="914393" y="1562160"/>
                </a:lnTo>
                <a:lnTo>
                  <a:pt x="0" y="1562160"/>
                </a:lnTo>
                <a:lnTo>
                  <a:pt x="24214" y="1496002"/>
                </a:lnTo>
                <a:cubicBezTo>
                  <a:pt x="396058" y="616864"/>
                  <a:pt x="1266569" y="0"/>
                  <a:pt x="2281156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BBA9B4-EF00-4579-A73A-061C5F90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71F1C5-E931-49D9-9767-24576DE53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6B0B37E-E738-4DEC-9C41-BF6269C06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46BA41-68C0-40C2-BC53-B4CEE4497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76E7620-A012-4D01-82AC-46D48B7ED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B0D3EE-EC46-46BC-91C4-5DF8E2395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3AFB8B0-64A4-4D83-9BD8-9E66B562B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D476192-29F6-47CF-BCF9-7380667EE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0DFCCF7-D983-4E21-9508-BD55CE628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5B9C6DA-F76E-45A2-8BB3-40FAF6D8C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4210E6D-AADD-4805-A5EA-9A52D0D30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75DC64F-453E-4AEA-AE65-D99FAE789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D802B56-7408-46D4-8EAA-BE6E22347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C2DD0F-4A07-4510-B9BC-EE4560F6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D788BD1-17A6-41DE-9EFA-533C6D3D7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9AC2388-5F15-4D60-B816-F7AC60F7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26E0780-8DF3-4637-8C1A-7A3E623B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9CE402E-8C2D-4EC6-A180-FBF8116E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5F8AC4E-9C7D-42D3-89A2-33C30FA51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7F715C8-AA23-4912-8669-61553682B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F183C1D-030E-4775-9670-0936C809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70DC51B-15B9-4F37-9BF3-F4E762B92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3834603-F0EF-42F7-8341-C4BF2931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3E31C74-18A8-4EB2-8034-B2BF4C20E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3E618E4-2AD8-4E68-AEEE-8D11DC4D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BF929-71E3-4CCC-A912-A0E1D135F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AB384EE-8795-4C64-B229-D57CB4BAD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10E8CCD-425C-4DCD-A08B-8947BAC17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EDFBB1E-CA08-43FD-9A7A-F1B29EFDB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23D0689-9AC6-4F16-AFFD-D68F95A0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제목 1">
            <a:extLst>
              <a:ext uri="{FF2B5EF4-FFF2-40B4-BE49-F238E27FC236}">
                <a16:creationId xmlns:a16="http://schemas.microsoft.com/office/drawing/2014/main" id="{D91B5F7D-691C-4FA5-B483-21ED615E5847}"/>
              </a:ext>
            </a:extLst>
          </p:cNvPr>
          <p:cNvSpPr txBox="1">
            <a:spLocks/>
          </p:cNvSpPr>
          <p:nvPr/>
        </p:nvSpPr>
        <p:spPr>
          <a:xfrm>
            <a:off x="396933" y="431437"/>
            <a:ext cx="2737701" cy="91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altLang="ko-KR" sz="5400" dirty="0">
                <a:solidFill>
                  <a:schemeClr val="tx2">
                    <a:alpha val="80000"/>
                  </a:schemeClr>
                </a:solidFill>
              </a:rPr>
              <a:t>DB </a:t>
            </a:r>
            <a:r>
              <a:rPr lang="ko-KR" altLang="en-US" sz="5400" dirty="0">
                <a:solidFill>
                  <a:schemeClr val="tx2">
                    <a:alpha val="80000"/>
                  </a:schemeClr>
                </a:solidFill>
              </a:rPr>
              <a:t>관리</a:t>
            </a:r>
            <a:endParaRPr lang="en-US" altLang="ko-KR" sz="5400" dirty="0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36A667E-774D-410F-905D-CC4700D13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1" y="3635612"/>
            <a:ext cx="4907006" cy="29468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78B059-B9CC-43FB-BBDB-695BFB8D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05" y="1704584"/>
            <a:ext cx="3161971" cy="1385826"/>
          </a:xfrm>
          <a:prstGeom prst="rect">
            <a:avLst/>
          </a:prstGeom>
        </p:spPr>
      </p:pic>
      <p:sp>
        <p:nvSpPr>
          <p:cNvPr id="148" name="부제목 2">
            <a:extLst>
              <a:ext uri="{FF2B5EF4-FFF2-40B4-BE49-F238E27FC236}">
                <a16:creationId xmlns:a16="http://schemas.microsoft.com/office/drawing/2014/main" id="{F6B1F65B-39BB-45E8-B413-A9D08029335A}"/>
              </a:ext>
            </a:extLst>
          </p:cNvPr>
          <p:cNvSpPr txBox="1">
            <a:spLocks/>
          </p:cNvSpPr>
          <p:nvPr/>
        </p:nvSpPr>
        <p:spPr>
          <a:xfrm>
            <a:off x="3778603" y="1642352"/>
            <a:ext cx="7076921" cy="536856"/>
          </a:xfrm>
          <a:prstGeom prst="rect">
            <a:avLst/>
          </a:prstGeom>
        </p:spPr>
        <p:txBody>
          <a:bodyPr lIns="109728" tIns="109728" rIns="109728" bIns="9144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dirty="0">
                <a:solidFill>
                  <a:schemeClr val="tx2">
                    <a:alpha val="80000"/>
                  </a:schemeClr>
                </a:solidFill>
              </a:rPr>
              <a:t>유저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</a:rPr>
              <a:t>미션리스트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</a:rPr>
              <a:t>게시글</a:t>
            </a:r>
            <a:r>
              <a:rPr lang="en-US" altLang="ko-KR" dirty="0">
                <a:solidFill>
                  <a:schemeClr val="tx2">
                    <a:alpha val="8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2">
                    <a:alpha val="80000"/>
                  </a:schemeClr>
                </a:solidFill>
              </a:rPr>
              <a:t>댓글 관리 기능에 활용</a:t>
            </a:r>
          </a:p>
        </p:txBody>
      </p:sp>
      <p:pic>
        <p:nvPicPr>
          <p:cNvPr id="9" name="그림 8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01F479FD-794E-4ED4-B573-BC3CE6141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00" y="2555402"/>
            <a:ext cx="3006715" cy="1737545"/>
          </a:xfrm>
          <a:prstGeom prst="rect">
            <a:avLst/>
          </a:prstGeom>
        </p:spPr>
      </p:pic>
      <p:pic>
        <p:nvPicPr>
          <p:cNvPr id="42" name="그림 41" descr="테이블이(가) 표시된 사진&#10;&#10;자동 생성된 설명">
            <a:extLst>
              <a:ext uri="{FF2B5EF4-FFF2-40B4-BE49-F238E27FC236}">
                <a16:creationId xmlns:a16="http://schemas.microsoft.com/office/drawing/2014/main" id="{73054972-E249-458D-B0B0-4AD79E107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739" y="2555402"/>
            <a:ext cx="2922263" cy="1737545"/>
          </a:xfrm>
          <a:prstGeom prst="rect">
            <a:avLst/>
          </a:prstGeom>
        </p:spPr>
      </p:pic>
      <p:pic>
        <p:nvPicPr>
          <p:cNvPr id="75" name="그림 74" descr="테이블이(가) 표시된 사진&#10;&#10;자동 생성된 설명">
            <a:extLst>
              <a:ext uri="{FF2B5EF4-FFF2-40B4-BE49-F238E27FC236}">
                <a16:creationId xmlns:a16="http://schemas.microsoft.com/office/drawing/2014/main" id="{693CB698-F798-4117-ADAC-67A2E251F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444" y="4508480"/>
            <a:ext cx="3006717" cy="2044719"/>
          </a:xfrm>
          <a:prstGeom prst="rect">
            <a:avLst/>
          </a:prstGeom>
        </p:spPr>
      </p:pic>
      <p:pic>
        <p:nvPicPr>
          <p:cNvPr id="108" name="그림 107" descr="테이블이(가) 표시된 사진&#10;&#10;자동 생성된 설명">
            <a:extLst>
              <a:ext uri="{FF2B5EF4-FFF2-40B4-BE49-F238E27FC236}">
                <a16:creationId xmlns:a16="http://schemas.microsoft.com/office/drawing/2014/main" id="{B62A96F0-19D9-4359-A13A-2088990D44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39" y="4508480"/>
            <a:ext cx="2864207" cy="204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92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B4575B7-6342-433C-A66B-3E6FDADBB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16" y="374506"/>
            <a:ext cx="3544609" cy="859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시작화면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pic>
        <p:nvPicPr>
          <p:cNvPr id="151" name="그림 150" descr="텍스트이(가) 표시된 사진&#10;&#10;자동 생성된 설명">
            <a:extLst>
              <a:ext uri="{FF2B5EF4-FFF2-40B4-BE49-F238E27FC236}">
                <a16:creationId xmlns:a16="http://schemas.microsoft.com/office/drawing/2014/main" id="{FEE5A920-E5AB-4F76-878C-10CDA83F9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737" y="1442537"/>
            <a:ext cx="2874369" cy="5040000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77DDC9-BCE8-42DF-8408-1A2EA8818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07" y="1469139"/>
            <a:ext cx="2793908" cy="5073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37E11AF-706E-405A-959A-C72DD283F8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2" y="3338524"/>
            <a:ext cx="1061683" cy="1093048"/>
          </a:xfrm>
          <a:prstGeom prst="rect">
            <a:avLst/>
          </a:prstGeom>
        </p:spPr>
      </p:pic>
      <p:sp>
        <p:nvSpPr>
          <p:cNvPr id="158" name="화살표: 오른쪽 157">
            <a:extLst>
              <a:ext uri="{FF2B5EF4-FFF2-40B4-BE49-F238E27FC236}">
                <a16:creationId xmlns:a16="http://schemas.microsoft.com/office/drawing/2014/main" id="{520F5ADB-9272-44F9-8339-04443E7970B7}"/>
              </a:ext>
            </a:extLst>
          </p:cNvPr>
          <p:cNvSpPr/>
          <p:nvPr/>
        </p:nvSpPr>
        <p:spPr>
          <a:xfrm>
            <a:off x="383748" y="4314399"/>
            <a:ext cx="1098654" cy="43184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Click</a:t>
            </a:r>
            <a:endParaRPr lang="ko-KR" altLang="en-US" dirty="0"/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5DCD174B-D86F-48B3-A7F8-C5F966410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63" y="1442538"/>
            <a:ext cx="3075452" cy="5040000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1E9FFC0B-3EB4-4EE8-8311-9845D6F24EFD}"/>
              </a:ext>
            </a:extLst>
          </p:cNvPr>
          <p:cNvSpPr/>
          <p:nvPr/>
        </p:nvSpPr>
        <p:spPr>
          <a:xfrm>
            <a:off x="7421452" y="4874651"/>
            <a:ext cx="1495276" cy="898581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화살표 연결선 152">
            <a:extLst>
              <a:ext uri="{FF2B5EF4-FFF2-40B4-BE49-F238E27FC236}">
                <a16:creationId xmlns:a16="http://schemas.microsoft.com/office/drawing/2014/main" id="{744AF68D-23E2-4403-9185-F4E8E725C0C4}"/>
              </a:ext>
            </a:extLst>
          </p:cNvPr>
          <p:cNvCxnSpPr>
            <a:cxnSpLocks/>
            <a:stCxn id="152" idx="2"/>
            <a:endCxn id="44" idx="1"/>
          </p:cNvCxnSpPr>
          <p:nvPr/>
        </p:nvCxnSpPr>
        <p:spPr>
          <a:xfrm>
            <a:off x="8169090" y="5773232"/>
            <a:ext cx="964519" cy="357865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C95B41F-1F2C-4E6F-8FED-6383F79F1CB3}"/>
              </a:ext>
            </a:extLst>
          </p:cNvPr>
          <p:cNvSpPr/>
          <p:nvPr/>
        </p:nvSpPr>
        <p:spPr>
          <a:xfrm>
            <a:off x="9062397" y="6066235"/>
            <a:ext cx="486267" cy="4429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부제목 2">
            <a:extLst>
              <a:ext uri="{FF2B5EF4-FFF2-40B4-BE49-F238E27FC236}">
                <a16:creationId xmlns:a16="http://schemas.microsoft.com/office/drawing/2014/main" id="{B6E59860-E3C5-4E73-9541-AFA98AEE64D0}"/>
              </a:ext>
            </a:extLst>
          </p:cNvPr>
          <p:cNvSpPr txBox="1">
            <a:spLocks/>
          </p:cNvSpPr>
          <p:nvPr/>
        </p:nvSpPr>
        <p:spPr>
          <a:xfrm>
            <a:off x="7454480" y="4908850"/>
            <a:ext cx="1749240" cy="779281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 err="1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뒤로가기</a:t>
            </a: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버튼 </a:t>
            </a:r>
            <a:endParaRPr lang="en-US" altLang="ko-KR" sz="1800" dirty="0">
              <a:solidFill>
                <a:schemeClr val="tx2">
                  <a:alpha val="8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누를 시 앱 종료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B139BCC-1274-4EF7-9E4B-9BFC606F0102}"/>
              </a:ext>
            </a:extLst>
          </p:cNvPr>
          <p:cNvSpPr/>
          <p:nvPr/>
        </p:nvSpPr>
        <p:spPr>
          <a:xfrm>
            <a:off x="4128226" y="4850311"/>
            <a:ext cx="2159724" cy="910631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altLang="ko-KR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Splash </a:t>
            </a: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화면 등장 후 </a:t>
            </a:r>
            <a:endParaRPr lang="en-US" altLang="ko-KR" sz="1800" dirty="0">
              <a:solidFill>
                <a:schemeClr val="tx2">
                  <a:alpha val="8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페이지로 이동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34E63DD-F52E-41AC-AE7F-B76EA8B6D048}"/>
              </a:ext>
            </a:extLst>
          </p:cNvPr>
          <p:cNvCxnSpPr/>
          <p:nvPr/>
        </p:nvCxnSpPr>
        <p:spPr>
          <a:xfrm>
            <a:off x="4727352" y="4646564"/>
            <a:ext cx="1039681" cy="0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88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25649CC-2F8D-4B4A-909E-0269173E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FA7FFE7-B4B1-4C77-ABD3-FE284CE2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66" y="3892"/>
            <a:ext cx="3203591" cy="1532868"/>
          </a:xfrm>
          <a:custGeom>
            <a:avLst/>
            <a:gdLst>
              <a:gd name="connsiteX0" fmla="*/ 2281425 w 3203591"/>
              <a:gd name="connsiteY0" fmla="*/ 0 h 1532868"/>
              <a:gd name="connsiteX1" fmla="*/ 3203591 w 3203591"/>
              <a:gd name="connsiteY1" fmla="*/ 0 h 1532868"/>
              <a:gd name="connsiteX2" fmla="*/ 3190098 w 3203591"/>
              <a:gd name="connsiteY2" fmla="*/ 36867 h 1532868"/>
              <a:gd name="connsiteX3" fmla="*/ 933156 w 3203591"/>
              <a:gd name="connsiteY3" fmla="*/ 1532868 h 1532868"/>
              <a:gd name="connsiteX4" fmla="*/ 204771 w 3203591"/>
              <a:gd name="connsiteY4" fmla="*/ 1422747 h 1532868"/>
              <a:gd name="connsiteX5" fmla="*/ 0 w 3203591"/>
              <a:gd name="connsiteY5" fmla="*/ 1347800 h 1532868"/>
              <a:gd name="connsiteX6" fmla="*/ 0 w 3203591"/>
              <a:gd name="connsiteY6" fmla="*/ 419299 h 1532868"/>
              <a:gd name="connsiteX7" fmla="*/ 21562 w 3203591"/>
              <a:gd name="connsiteY7" fmla="*/ 435423 h 1532868"/>
              <a:gd name="connsiteX8" fmla="*/ 933155 w 3203591"/>
              <a:gd name="connsiteY8" fmla="*/ 713876 h 1532868"/>
              <a:gd name="connsiteX9" fmla="*/ 2191281 w 3203591"/>
              <a:gd name="connsiteY9" fmla="*/ 120548 h 153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3591" h="1532868">
                <a:moveTo>
                  <a:pt x="2281425" y="0"/>
                </a:moveTo>
                <a:lnTo>
                  <a:pt x="3203591" y="0"/>
                </a:lnTo>
                <a:lnTo>
                  <a:pt x="3190098" y="36867"/>
                </a:lnTo>
                <a:cubicBezTo>
                  <a:pt x="2818254" y="916004"/>
                  <a:pt x="1947743" y="1532868"/>
                  <a:pt x="933156" y="1532868"/>
                </a:cubicBezTo>
                <a:cubicBezTo>
                  <a:pt x="679509" y="1532868"/>
                  <a:pt x="434867" y="1494314"/>
                  <a:pt x="204771" y="1422747"/>
                </a:cubicBezTo>
                <a:lnTo>
                  <a:pt x="0" y="1347800"/>
                </a:lnTo>
                <a:lnTo>
                  <a:pt x="0" y="419299"/>
                </a:lnTo>
                <a:lnTo>
                  <a:pt x="21562" y="435423"/>
                </a:lnTo>
                <a:cubicBezTo>
                  <a:pt x="281781" y="611224"/>
                  <a:pt x="595480" y="713876"/>
                  <a:pt x="933155" y="713876"/>
                </a:cubicBezTo>
                <a:cubicBezTo>
                  <a:pt x="1439667" y="713876"/>
                  <a:pt x="1892234" y="482908"/>
                  <a:pt x="2191281" y="12054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DE6FA2BA-220F-4070-A46C-D437A6D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2647" y="-284144"/>
            <a:ext cx="568289" cy="568289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7CE8AAF-11BE-4CD8-AFF3-BD3038B18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3778" y="5295840"/>
            <a:ext cx="2305174" cy="1562160"/>
          </a:xfrm>
          <a:custGeom>
            <a:avLst/>
            <a:gdLst>
              <a:gd name="connsiteX0" fmla="*/ 2281156 w 2305174"/>
              <a:gd name="connsiteY0" fmla="*/ 0 h 1562160"/>
              <a:gd name="connsiteX1" fmla="*/ 2305174 w 2305174"/>
              <a:gd name="connsiteY1" fmla="*/ 1213 h 1562160"/>
              <a:gd name="connsiteX2" fmla="*/ 2305174 w 2305174"/>
              <a:gd name="connsiteY2" fmla="*/ 820205 h 1562160"/>
              <a:gd name="connsiteX3" fmla="*/ 2281155 w 2305174"/>
              <a:gd name="connsiteY3" fmla="*/ 818992 h 1562160"/>
              <a:gd name="connsiteX4" fmla="*/ 929170 w 2305174"/>
              <a:gd name="connsiteY4" fmla="*/ 1537837 h 1562160"/>
              <a:gd name="connsiteX5" fmla="*/ 914393 w 2305174"/>
              <a:gd name="connsiteY5" fmla="*/ 1562160 h 1562160"/>
              <a:gd name="connsiteX6" fmla="*/ 0 w 2305174"/>
              <a:gd name="connsiteY6" fmla="*/ 1562160 h 1562160"/>
              <a:gd name="connsiteX7" fmla="*/ 24214 w 2305174"/>
              <a:gd name="connsiteY7" fmla="*/ 1496002 h 1562160"/>
              <a:gd name="connsiteX8" fmla="*/ 2281156 w 2305174"/>
              <a:gd name="connsiteY8" fmla="*/ 0 h 156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5174" h="1562160">
                <a:moveTo>
                  <a:pt x="2281156" y="0"/>
                </a:moveTo>
                <a:lnTo>
                  <a:pt x="2305174" y="1213"/>
                </a:lnTo>
                <a:lnTo>
                  <a:pt x="2305174" y="820205"/>
                </a:lnTo>
                <a:lnTo>
                  <a:pt x="2281155" y="818992"/>
                </a:lnTo>
                <a:cubicBezTo>
                  <a:pt x="1718364" y="818992"/>
                  <a:pt x="1222172" y="1104138"/>
                  <a:pt x="929170" y="1537837"/>
                </a:cubicBezTo>
                <a:lnTo>
                  <a:pt x="914393" y="1562160"/>
                </a:lnTo>
                <a:lnTo>
                  <a:pt x="0" y="1562160"/>
                </a:lnTo>
                <a:lnTo>
                  <a:pt x="24214" y="1496002"/>
                </a:lnTo>
                <a:cubicBezTo>
                  <a:pt x="396058" y="616864"/>
                  <a:pt x="1266569" y="0"/>
                  <a:pt x="2281156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BBA9B4-EF00-4579-A73A-061C5F90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71F1C5-E931-49D9-9767-24576DE53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6B0B37E-E738-4DEC-9C41-BF6269C06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46BA41-68C0-40C2-BC53-B4CEE4497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76E7620-A012-4D01-82AC-46D48B7ED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B0D3EE-EC46-46BC-91C4-5DF8E2395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3AFB8B0-64A4-4D83-9BD8-9E66B562B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D476192-29F6-47CF-BCF9-7380667EE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0DFCCF7-D983-4E21-9508-BD55CE628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5B9C6DA-F76E-45A2-8BB3-40FAF6D8C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4210E6D-AADD-4805-A5EA-9A52D0D30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75DC64F-453E-4AEA-AE65-D99FAE789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D802B56-7408-46D4-8EAA-BE6E22347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C2DD0F-4A07-4510-B9BC-EE4560F6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D788BD1-17A6-41DE-9EFA-533C6D3D7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9AC2388-5F15-4D60-B816-F7AC60F7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26E0780-8DF3-4637-8C1A-7A3E623B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9CE402E-8C2D-4EC6-A180-FBF8116E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5F8AC4E-9C7D-42D3-89A2-33C30FA51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7F715C8-AA23-4912-8669-61553682B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F183C1D-030E-4775-9670-0936C809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70DC51B-15B9-4F37-9BF3-F4E762B92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3834603-F0EF-42F7-8341-C4BF2931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3E31C74-18A8-4EB2-8034-B2BF4C20E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3E618E4-2AD8-4E68-AEEE-8D11DC4D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BF929-71E3-4CCC-A912-A0E1D135F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AB384EE-8795-4C64-B229-D57CB4BAD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10E8CCD-425C-4DCD-A08B-8947BAC17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EDFBB1E-CA08-43FD-9A7A-F1B29EFDB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23D0689-9AC6-4F16-AFFD-D68F95A0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제목 1">
            <a:extLst>
              <a:ext uri="{FF2B5EF4-FFF2-40B4-BE49-F238E27FC236}">
                <a16:creationId xmlns:a16="http://schemas.microsoft.com/office/drawing/2014/main" id="{EEB8482A-197B-4469-A657-783B7544FBD4}"/>
              </a:ext>
            </a:extLst>
          </p:cNvPr>
          <p:cNvSpPr txBox="1">
            <a:spLocks/>
          </p:cNvSpPr>
          <p:nvPr/>
        </p:nvSpPr>
        <p:spPr>
          <a:xfrm>
            <a:off x="204990" y="331105"/>
            <a:ext cx="11304135" cy="859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연결 실패 </a:t>
            </a:r>
            <a:r>
              <a:rPr lang="en-US" altLang="ko-KR" sz="5400" dirty="0">
                <a:solidFill>
                  <a:schemeClr val="tx2"/>
                </a:solidFill>
              </a:rPr>
              <a:t>&amp; </a:t>
            </a:r>
            <a:r>
              <a:rPr lang="ko-KR" altLang="en-US" sz="5400" dirty="0">
                <a:solidFill>
                  <a:schemeClr val="tx2"/>
                </a:solidFill>
              </a:rPr>
              <a:t>앱 종료 </a:t>
            </a:r>
            <a:r>
              <a:rPr lang="ko-KR" altLang="en-US" dirty="0">
                <a:solidFill>
                  <a:schemeClr val="tx2"/>
                </a:solidFill>
              </a:rPr>
              <a:t>토스트 메시지</a:t>
            </a:r>
            <a:endParaRPr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8C6568-5A5F-4045-8B10-5C16878E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60" y="1286096"/>
            <a:ext cx="2933954" cy="52582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73DE6B37-BCC3-401C-88EF-863ABEE4B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64" y="1291501"/>
            <a:ext cx="2933954" cy="5235394"/>
          </a:xfrm>
          <a:prstGeom prst="rect">
            <a:avLst/>
          </a:prstGeom>
        </p:spPr>
      </p:pic>
      <p:pic>
        <p:nvPicPr>
          <p:cNvPr id="106" name="그림 105" descr="텍스트이(가) 표시된 사진&#10;&#10;자동 생성된 설명">
            <a:extLst>
              <a:ext uri="{FF2B5EF4-FFF2-40B4-BE49-F238E27FC236}">
                <a16:creationId xmlns:a16="http://schemas.microsoft.com/office/drawing/2014/main" id="{755048F1-28B2-430C-8083-198F7991F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310" y="1279168"/>
            <a:ext cx="2956816" cy="5250635"/>
          </a:xfrm>
          <a:prstGeom prst="rect">
            <a:avLst/>
          </a:prstGeom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0E053B02-4B3E-4DB7-8E8B-74C1C2F81648}"/>
              </a:ext>
            </a:extLst>
          </p:cNvPr>
          <p:cNvSpPr/>
          <p:nvPr/>
        </p:nvSpPr>
        <p:spPr>
          <a:xfrm>
            <a:off x="9245514" y="4583235"/>
            <a:ext cx="1570407" cy="550782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ko-KR" altLang="en-US" sz="1800" dirty="0" err="1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뒤로가기</a:t>
            </a: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버튼 </a:t>
            </a:r>
            <a:endParaRPr lang="en-US" altLang="ko-KR" sz="1800" dirty="0">
              <a:solidFill>
                <a:schemeClr val="tx2">
                  <a:alpha val="8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marL="0" indent="0">
              <a:buNone/>
            </a:pP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누를 시 앱 종료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778C5351-E1E8-405A-8B22-D61C5107C2DC}"/>
              </a:ext>
            </a:extLst>
          </p:cNvPr>
          <p:cNvCxnSpPr>
            <a:cxnSpLocks/>
            <a:stCxn id="149" idx="2"/>
            <a:endCxn id="151" idx="0"/>
          </p:cNvCxnSpPr>
          <p:nvPr/>
        </p:nvCxnSpPr>
        <p:spPr>
          <a:xfrm flipH="1">
            <a:off x="9206492" y="5134017"/>
            <a:ext cx="824226" cy="926738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48462E67-CA7B-44F5-AC82-F8B1E583EC71}"/>
              </a:ext>
            </a:extLst>
          </p:cNvPr>
          <p:cNvSpPr/>
          <p:nvPr/>
        </p:nvSpPr>
        <p:spPr>
          <a:xfrm>
            <a:off x="8963358" y="6060755"/>
            <a:ext cx="486267" cy="4429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0BABD943-6827-4719-B2C5-764289EA4770}"/>
              </a:ext>
            </a:extLst>
          </p:cNvPr>
          <p:cNvSpPr/>
          <p:nvPr/>
        </p:nvSpPr>
        <p:spPr>
          <a:xfrm>
            <a:off x="1310304" y="1608159"/>
            <a:ext cx="2005383" cy="703368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아이디 혹은 비밀번호를 잘 못 입력 시</a:t>
            </a:r>
            <a:endParaRPr lang="ko-KR" altLang="en-US" dirty="0"/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977E20BC-E28B-496A-8DB5-FBA7EC2E3903}"/>
              </a:ext>
            </a:extLst>
          </p:cNvPr>
          <p:cNvSpPr/>
          <p:nvPr/>
        </p:nvSpPr>
        <p:spPr>
          <a:xfrm>
            <a:off x="5226656" y="1564364"/>
            <a:ext cx="2005383" cy="703368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서버와의 연결에 실패하였을 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98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99C8ADBD-ACB4-4F62-9C57-303B0C87B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15" y="302424"/>
            <a:ext cx="10733204" cy="9627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회원가입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65FFC3D4-C5DE-4895-8F55-2E0A67967E53}"/>
              </a:ext>
            </a:extLst>
          </p:cNvPr>
          <p:cNvSpPr/>
          <p:nvPr/>
        </p:nvSpPr>
        <p:spPr>
          <a:xfrm>
            <a:off x="4267647" y="1481715"/>
            <a:ext cx="3130398" cy="1098013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부제목 2">
            <a:extLst>
              <a:ext uri="{FF2B5EF4-FFF2-40B4-BE49-F238E27FC236}">
                <a16:creationId xmlns:a16="http://schemas.microsoft.com/office/drawing/2014/main" id="{F09EC1E5-691D-4AFA-8DEA-F7CB93BF825E}"/>
              </a:ext>
            </a:extLst>
          </p:cNvPr>
          <p:cNvSpPr txBox="1">
            <a:spLocks/>
          </p:cNvSpPr>
          <p:nvPr/>
        </p:nvSpPr>
        <p:spPr>
          <a:xfrm>
            <a:off x="4332009" y="1641082"/>
            <a:ext cx="3057574" cy="779281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시작화면에서 회원가입 버튼 누를 시 정보 입력화면으로 이동</a:t>
            </a:r>
            <a:endParaRPr lang="ko-KR" altLang="en-US" sz="1800" dirty="0">
              <a:solidFill>
                <a:schemeClr val="tx2">
                  <a:alpha val="80000"/>
                </a:schemeClr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0DCC5BE3-60EC-490C-ADBE-12C1D8FC8B40}"/>
              </a:ext>
            </a:extLst>
          </p:cNvPr>
          <p:cNvSpPr/>
          <p:nvPr/>
        </p:nvSpPr>
        <p:spPr>
          <a:xfrm>
            <a:off x="4382104" y="4072040"/>
            <a:ext cx="3130398" cy="1041032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부제목 2">
            <a:extLst>
              <a:ext uri="{FF2B5EF4-FFF2-40B4-BE49-F238E27FC236}">
                <a16:creationId xmlns:a16="http://schemas.microsoft.com/office/drawing/2014/main" id="{DEB9B26A-76C5-4A73-866F-99BCF10F082A}"/>
              </a:ext>
            </a:extLst>
          </p:cNvPr>
          <p:cNvSpPr txBox="1">
            <a:spLocks/>
          </p:cNvSpPr>
          <p:nvPr/>
        </p:nvSpPr>
        <p:spPr>
          <a:xfrm>
            <a:off x="4337429" y="4187185"/>
            <a:ext cx="3257859" cy="779281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과목 선택 버튼을 누르면 수강 중인 과목 중 이용할 과목 초기 선택</a:t>
            </a: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E15DCEF6-9E29-405E-A981-485FD21449ED}"/>
              </a:ext>
            </a:extLst>
          </p:cNvPr>
          <p:cNvCxnSpPr>
            <a:cxnSpLocks/>
          </p:cNvCxnSpPr>
          <p:nvPr/>
        </p:nvCxnSpPr>
        <p:spPr>
          <a:xfrm flipV="1">
            <a:off x="5250679" y="3900329"/>
            <a:ext cx="1231507" cy="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EC730FC6-0529-43D2-AB86-E70AE2F5B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92" y="1434490"/>
            <a:ext cx="3079735" cy="50877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DBF3820-370F-4297-9073-9AEA34BD7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42" y="1429161"/>
            <a:ext cx="2933954" cy="5085406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031D385-77A9-4124-A4B0-19C9CDB9B683}"/>
              </a:ext>
            </a:extLst>
          </p:cNvPr>
          <p:cNvCxnSpPr>
            <a:cxnSpLocks/>
            <a:stCxn id="149" idx="1"/>
          </p:cNvCxnSpPr>
          <p:nvPr/>
        </p:nvCxnSpPr>
        <p:spPr>
          <a:xfrm flipH="1">
            <a:off x="3760378" y="2030722"/>
            <a:ext cx="507269" cy="760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타원 153">
            <a:extLst>
              <a:ext uri="{FF2B5EF4-FFF2-40B4-BE49-F238E27FC236}">
                <a16:creationId xmlns:a16="http://schemas.microsoft.com/office/drawing/2014/main" id="{A863BC0F-9BA0-409D-AB7C-7A9A4BA879FE}"/>
              </a:ext>
            </a:extLst>
          </p:cNvPr>
          <p:cNvSpPr/>
          <p:nvPr/>
        </p:nvSpPr>
        <p:spPr>
          <a:xfrm>
            <a:off x="1961723" y="4135483"/>
            <a:ext cx="659584" cy="4429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D3DBBB80-445D-4185-8F4D-DAC5AFF73F74}"/>
              </a:ext>
            </a:extLst>
          </p:cNvPr>
          <p:cNvCxnSpPr>
            <a:cxnSpLocks/>
            <a:stCxn id="151" idx="1"/>
            <a:endCxn id="154" idx="6"/>
          </p:cNvCxnSpPr>
          <p:nvPr/>
        </p:nvCxnSpPr>
        <p:spPr>
          <a:xfrm flipH="1" flipV="1">
            <a:off x="2621307" y="4356935"/>
            <a:ext cx="1760797" cy="235621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005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25649CC-2F8D-4B4A-909E-0269173E1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EFA7FFE7-B4B1-4C77-ABD3-FE284CE26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366" y="3892"/>
            <a:ext cx="3203591" cy="1532868"/>
          </a:xfrm>
          <a:custGeom>
            <a:avLst/>
            <a:gdLst>
              <a:gd name="connsiteX0" fmla="*/ 2281425 w 3203591"/>
              <a:gd name="connsiteY0" fmla="*/ 0 h 1532868"/>
              <a:gd name="connsiteX1" fmla="*/ 3203591 w 3203591"/>
              <a:gd name="connsiteY1" fmla="*/ 0 h 1532868"/>
              <a:gd name="connsiteX2" fmla="*/ 3190098 w 3203591"/>
              <a:gd name="connsiteY2" fmla="*/ 36867 h 1532868"/>
              <a:gd name="connsiteX3" fmla="*/ 933156 w 3203591"/>
              <a:gd name="connsiteY3" fmla="*/ 1532868 h 1532868"/>
              <a:gd name="connsiteX4" fmla="*/ 204771 w 3203591"/>
              <a:gd name="connsiteY4" fmla="*/ 1422747 h 1532868"/>
              <a:gd name="connsiteX5" fmla="*/ 0 w 3203591"/>
              <a:gd name="connsiteY5" fmla="*/ 1347800 h 1532868"/>
              <a:gd name="connsiteX6" fmla="*/ 0 w 3203591"/>
              <a:gd name="connsiteY6" fmla="*/ 419299 h 1532868"/>
              <a:gd name="connsiteX7" fmla="*/ 21562 w 3203591"/>
              <a:gd name="connsiteY7" fmla="*/ 435423 h 1532868"/>
              <a:gd name="connsiteX8" fmla="*/ 933155 w 3203591"/>
              <a:gd name="connsiteY8" fmla="*/ 713876 h 1532868"/>
              <a:gd name="connsiteX9" fmla="*/ 2191281 w 3203591"/>
              <a:gd name="connsiteY9" fmla="*/ 120548 h 153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03591" h="1532868">
                <a:moveTo>
                  <a:pt x="2281425" y="0"/>
                </a:moveTo>
                <a:lnTo>
                  <a:pt x="3203591" y="0"/>
                </a:lnTo>
                <a:lnTo>
                  <a:pt x="3190098" y="36867"/>
                </a:lnTo>
                <a:cubicBezTo>
                  <a:pt x="2818254" y="916004"/>
                  <a:pt x="1947743" y="1532868"/>
                  <a:pt x="933156" y="1532868"/>
                </a:cubicBezTo>
                <a:cubicBezTo>
                  <a:pt x="679509" y="1532868"/>
                  <a:pt x="434867" y="1494314"/>
                  <a:pt x="204771" y="1422747"/>
                </a:cubicBezTo>
                <a:lnTo>
                  <a:pt x="0" y="1347800"/>
                </a:lnTo>
                <a:lnTo>
                  <a:pt x="0" y="419299"/>
                </a:lnTo>
                <a:lnTo>
                  <a:pt x="21562" y="435423"/>
                </a:lnTo>
                <a:cubicBezTo>
                  <a:pt x="281781" y="611224"/>
                  <a:pt x="595480" y="713876"/>
                  <a:pt x="933155" y="713876"/>
                </a:cubicBezTo>
                <a:cubicBezTo>
                  <a:pt x="1439667" y="713876"/>
                  <a:pt x="1892234" y="482908"/>
                  <a:pt x="2191281" y="12054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DE6FA2BA-220F-4070-A46C-D437A6D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2647" y="-284144"/>
            <a:ext cx="568289" cy="568289"/>
          </a:xfrm>
          <a:prstGeom prst="rtTriangl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7CE8AAF-11BE-4CD8-AFF3-BD3038B18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83778" y="5295840"/>
            <a:ext cx="2305174" cy="1562160"/>
          </a:xfrm>
          <a:custGeom>
            <a:avLst/>
            <a:gdLst>
              <a:gd name="connsiteX0" fmla="*/ 2281156 w 2305174"/>
              <a:gd name="connsiteY0" fmla="*/ 0 h 1562160"/>
              <a:gd name="connsiteX1" fmla="*/ 2305174 w 2305174"/>
              <a:gd name="connsiteY1" fmla="*/ 1213 h 1562160"/>
              <a:gd name="connsiteX2" fmla="*/ 2305174 w 2305174"/>
              <a:gd name="connsiteY2" fmla="*/ 820205 h 1562160"/>
              <a:gd name="connsiteX3" fmla="*/ 2281155 w 2305174"/>
              <a:gd name="connsiteY3" fmla="*/ 818992 h 1562160"/>
              <a:gd name="connsiteX4" fmla="*/ 929170 w 2305174"/>
              <a:gd name="connsiteY4" fmla="*/ 1537837 h 1562160"/>
              <a:gd name="connsiteX5" fmla="*/ 914393 w 2305174"/>
              <a:gd name="connsiteY5" fmla="*/ 1562160 h 1562160"/>
              <a:gd name="connsiteX6" fmla="*/ 0 w 2305174"/>
              <a:gd name="connsiteY6" fmla="*/ 1562160 h 1562160"/>
              <a:gd name="connsiteX7" fmla="*/ 24214 w 2305174"/>
              <a:gd name="connsiteY7" fmla="*/ 1496002 h 1562160"/>
              <a:gd name="connsiteX8" fmla="*/ 2281156 w 2305174"/>
              <a:gd name="connsiteY8" fmla="*/ 0 h 156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05174" h="1562160">
                <a:moveTo>
                  <a:pt x="2281156" y="0"/>
                </a:moveTo>
                <a:lnTo>
                  <a:pt x="2305174" y="1213"/>
                </a:lnTo>
                <a:lnTo>
                  <a:pt x="2305174" y="820205"/>
                </a:lnTo>
                <a:lnTo>
                  <a:pt x="2281155" y="818992"/>
                </a:lnTo>
                <a:cubicBezTo>
                  <a:pt x="1718364" y="818992"/>
                  <a:pt x="1222172" y="1104138"/>
                  <a:pt x="929170" y="1537837"/>
                </a:cubicBezTo>
                <a:lnTo>
                  <a:pt x="914393" y="1562160"/>
                </a:lnTo>
                <a:lnTo>
                  <a:pt x="0" y="1562160"/>
                </a:lnTo>
                <a:lnTo>
                  <a:pt x="24214" y="1496002"/>
                </a:lnTo>
                <a:cubicBezTo>
                  <a:pt x="396058" y="616864"/>
                  <a:pt x="1266569" y="0"/>
                  <a:pt x="2281156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E8BBA9B4-EF00-4579-A73A-061C5F90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671F1C5-E931-49D9-9767-24576DE53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6B0B37E-E738-4DEC-9C41-BF6269C06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046BA41-68C0-40C2-BC53-B4CEE4497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76E7620-A012-4D01-82AC-46D48B7ED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5B0D3EE-EC46-46BC-91C4-5DF8E2395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43AFB8B0-64A4-4D83-9BD8-9E66B562B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D476192-29F6-47CF-BCF9-7380667EE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0DFCCF7-D983-4E21-9508-BD55CE628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A5B9C6DA-F76E-45A2-8BB3-40FAF6D8C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64210E6D-AADD-4805-A5EA-9A52D0D30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75DC64F-453E-4AEA-AE65-D99FAE789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8D802B56-7408-46D4-8EAA-BE6E22347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1C2DD0F-4A07-4510-B9BC-EE4560F6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D788BD1-17A6-41DE-9EFA-533C6D3D7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9AC2388-5F15-4D60-B816-F7AC60F7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26E0780-8DF3-4637-8C1A-7A3E623B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9CE402E-8C2D-4EC6-A180-FBF8116E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5F8AC4E-9C7D-42D3-89A2-33C30FA51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7F715C8-AA23-4912-8669-61553682B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0F183C1D-030E-4775-9670-0936C809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70DC51B-15B9-4F37-9BF3-F4E762B92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3834603-F0EF-42F7-8341-C4BF2931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3E31C74-18A8-4EB2-8034-B2BF4C20E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3E618E4-2AD8-4E68-AEEE-8D11DC4D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BF929-71E3-4CCC-A912-A0E1D135F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2AB384EE-8795-4C64-B229-D57CB4BAD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10E8CCD-425C-4DCD-A08B-8947BAC17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EDFBB1E-CA08-43FD-9A7A-F1B29EFDB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623D0689-9AC6-4F16-AFFD-D68F95A0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제목 1">
            <a:extLst>
              <a:ext uri="{FF2B5EF4-FFF2-40B4-BE49-F238E27FC236}">
                <a16:creationId xmlns:a16="http://schemas.microsoft.com/office/drawing/2014/main" id="{D05F3596-3236-48E3-8521-ED46CE7FD310}"/>
              </a:ext>
            </a:extLst>
          </p:cNvPr>
          <p:cNvSpPr txBox="1">
            <a:spLocks/>
          </p:cNvSpPr>
          <p:nvPr/>
        </p:nvSpPr>
        <p:spPr>
          <a:xfrm>
            <a:off x="571627" y="322320"/>
            <a:ext cx="2182896" cy="9627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공지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9D912B-1E44-4648-98C2-181A83E28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679" y="1338505"/>
            <a:ext cx="2743003" cy="4851377"/>
          </a:xfrm>
          <a:prstGeom prst="rect">
            <a:avLst/>
          </a:prstGeom>
        </p:spPr>
      </p:pic>
      <p:pic>
        <p:nvPicPr>
          <p:cNvPr id="44" name="그림 43" descr="텍스트이(가) 표시된 사진&#10;&#10;자동 생성된 설명">
            <a:extLst>
              <a:ext uri="{FF2B5EF4-FFF2-40B4-BE49-F238E27FC236}">
                <a16:creationId xmlns:a16="http://schemas.microsoft.com/office/drawing/2014/main" id="{FBF5C815-B606-42D8-9225-15CC7F6A5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47" y="1340938"/>
            <a:ext cx="2687600" cy="4812679"/>
          </a:xfrm>
          <a:prstGeom prst="rect">
            <a:avLst/>
          </a:prstGeom>
        </p:spPr>
      </p:pic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C0CE009E-069F-4B02-A7C2-6D0ACD41806E}"/>
              </a:ext>
            </a:extLst>
          </p:cNvPr>
          <p:cNvSpPr/>
          <p:nvPr/>
        </p:nvSpPr>
        <p:spPr>
          <a:xfrm>
            <a:off x="7671066" y="1484425"/>
            <a:ext cx="3130398" cy="1665979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회원가입</a:t>
            </a:r>
            <a:r>
              <a:rPr lang="en-US" altLang="ko-KR" sz="24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24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시 모든 활동은 익명으로 진행 되는 점을 미리 공지</a:t>
            </a:r>
          </a:p>
        </p:txBody>
      </p: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D6FD335B-5A80-4912-8AC5-8B8156A02791}"/>
              </a:ext>
            </a:extLst>
          </p:cNvPr>
          <p:cNvCxnSpPr>
            <a:cxnSpLocks/>
          </p:cNvCxnSpPr>
          <p:nvPr/>
        </p:nvCxnSpPr>
        <p:spPr>
          <a:xfrm flipH="1">
            <a:off x="6367421" y="2529777"/>
            <a:ext cx="1300480" cy="763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3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875321C-FB29-4535-A841-6DD514261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963299C0-2D74-4F16-A73D-E70731449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036C32F2-6EA7-4C10-88E3-2362FDA08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32" y="455426"/>
            <a:ext cx="9999413" cy="1031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ko-KR" altLang="en-US" sz="5400" dirty="0">
                <a:solidFill>
                  <a:schemeClr val="tx2"/>
                </a:solidFill>
              </a:rPr>
              <a:t>과목 선택</a:t>
            </a:r>
            <a:endParaRPr lang="en-US" altLang="ko-KR" sz="5400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79039D7-8F96-4135-B54E-B639D7C28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60" y="1432032"/>
            <a:ext cx="2721206" cy="505878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800874AD-279E-44BE-9495-AE54C20AD9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7" y="1432032"/>
            <a:ext cx="2721206" cy="5058781"/>
          </a:xfrm>
          <a:prstGeom prst="rect">
            <a:avLst/>
          </a:prstGeom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03091EFB-E712-418D-89E1-1A9FEFFBE7FE}"/>
              </a:ext>
            </a:extLst>
          </p:cNvPr>
          <p:cNvSpPr/>
          <p:nvPr/>
        </p:nvSpPr>
        <p:spPr>
          <a:xfrm>
            <a:off x="59959" y="4752564"/>
            <a:ext cx="3030337" cy="938646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부제목 2">
            <a:extLst>
              <a:ext uri="{FF2B5EF4-FFF2-40B4-BE49-F238E27FC236}">
                <a16:creationId xmlns:a16="http://schemas.microsoft.com/office/drawing/2014/main" id="{498D4B67-EA2C-4367-9A59-6CCF4207B2F0}"/>
              </a:ext>
            </a:extLst>
          </p:cNvPr>
          <p:cNvSpPr txBox="1">
            <a:spLocks/>
          </p:cNvSpPr>
          <p:nvPr/>
        </p:nvSpPr>
        <p:spPr>
          <a:xfrm>
            <a:off x="89103" y="4848179"/>
            <a:ext cx="3057574" cy="779281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로그인 완료 후에 선택한 과목과 학수번호가 있는 화면으로 이동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49B5D96B-6D18-4B30-8996-86DF7E575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214" y="1432033"/>
            <a:ext cx="3014559" cy="5032580"/>
          </a:xfrm>
          <a:prstGeom prst="rect">
            <a:avLst/>
          </a:prstGeom>
        </p:spPr>
      </p:pic>
      <p:pic>
        <p:nvPicPr>
          <p:cNvPr id="108" name="그림 107" descr="텍스트이(가) 표시된 사진&#10;&#10;자동 생성된 설명">
            <a:extLst>
              <a:ext uri="{FF2B5EF4-FFF2-40B4-BE49-F238E27FC236}">
                <a16:creationId xmlns:a16="http://schemas.microsoft.com/office/drawing/2014/main" id="{99DF88E9-E1DD-4638-97E5-FB6F2DD663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000" y="1435648"/>
            <a:ext cx="2814257" cy="5028966"/>
          </a:xfrm>
          <a:prstGeom prst="rect">
            <a:avLst/>
          </a:prstGeom>
        </p:spPr>
      </p:pic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399664B5-F58F-4550-B873-30F5578ED743}"/>
              </a:ext>
            </a:extLst>
          </p:cNvPr>
          <p:cNvCxnSpPr>
            <a:cxnSpLocks/>
          </p:cNvCxnSpPr>
          <p:nvPr/>
        </p:nvCxnSpPr>
        <p:spPr>
          <a:xfrm flipV="1">
            <a:off x="8478114" y="5026472"/>
            <a:ext cx="1033614" cy="1626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1AB1AB5-C473-44C1-9095-7CC02839A082}"/>
              </a:ext>
            </a:extLst>
          </p:cNvPr>
          <p:cNvSpPr/>
          <p:nvPr/>
        </p:nvSpPr>
        <p:spPr>
          <a:xfrm>
            <a:off x="7947122" y="5189515"/>
            <a:ext cx="2078718" cy="453544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부제목 2">
            <a:extLst>
              <a:ext uri="{FF2B5EF4-FFF2-40B4-BE49-F238E27FC236}">
                <a16:creationId xmlns:a16="http://schemas.microsoft.com/office/drawing/2014/main" id="{5376BC8F-D96C-46E0-AD49-BCFBBEFE187B}"/>
              </a:ext>
            </a:extLst>
          </p:cNvPr>
          <p:cNvSpPr txBox="1">
            <a:spLocks/>
          </p:cNvSpPr>
          <p:nvPr/>
        </p:nvSpPr>
        <p:spPr>
          <a:xfrm>
            <a:off x="7954418" y="5196317"/>
            <a:ext cx="2100411" cy="580750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변경 후의 과목리스트</a:t>
            </a: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C83CED02-68B6-4ACD-A9B3-B73201725EAA}"/>
              </a:ext>
            </a:extLst>
          </p:cNvPr>
          <p:cNvSpPr/>
          <p:nvPr/>
        </p:nvSpPr>
        <p:spPr>
          <a:xfrm>
            <a:off x="3486033" y="3485693"/>
            <a:ext cx="2583934" cy="437885"/>
          </a:xfrm>
          <a:prstGeom prst="round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1B3DD2B8-4472-43AA-9A3B-5727E1E8985A}"/>
              </a:ext>
            </a:extLst>
          </p:cNvPr>
          <p:cNvSpPr/>
          <p:nvPr/>
        </p:nvSpPr>
        <p:spPr>
          <a:xfrm>
            <a:off x="4448436" y="1642742"/>
            <a:ext cx="659584" cy="44290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A6C9FF39-D8D0-49DA-A332-48B94BF4C929}"/>
              </a:ext>
            </a:extLst>
          </p:cNvPr>
          <p:cNvCxnSpPr>
            <a:cxnSpLocks/>
            <a:stCxn id="147" idx="5"/>
          </p:cNvCxnSpPr>
          <p:nvPr/>
        </p:nvCxnSpPr>
        <p:spPr>
          <a:xfrm>
            <a:off x="5011426" y="2020784"/>
            <a:ext cx="1121449" cy="936229"/>
          </a:xfrm>
          <a:prstGeom prst="straightConnector1">
            <a:avLst/>
          </a:prstGeom>
          <a:ln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부제목 2">
            <a:extLst>
              <a:ext uri="{FF2B5EF4-FFF2-40B4-BE49-F238E27FC236}">
                <a16:creationId xmlns:a16="http://schemas.microsoft.com/office/drawing/2014/main" id="{0412F10B-E846-49F9-A25B-B238C43DF7D4}"/>
              </a:ext>
            </a:extLst>
          </p:cNvPr>
          <p:cNvSpPr txBox="1">
            <a:spLocks/>
          </p:cNvSpPr>
          <p:nvPr/>
        </p:nvSpPr>
        <p:spPr>
          <a:xfrm>
            <a:off x="3551785" y="3448146"/>
            <a:ext cx="2689435" cy="557446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>
                <a:solidFill>
                  <a:schemeClr val="tx2">
                    <a:alpha val="80000"/>
                  </a:schemeClr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앱에서 사용 할 과목 변경</a:t>
            </a:r>
          </a:p>
        </p:txBody>
      </p:sp>
    </p:spTree>
    <p:extLst>
      <p:ext uri="{BB962C8B-B14F-4D97-AF65-F5344CB8AC3E}">
        <p14:creationId xmlns:p14="http://schemas.microsoft.com/office/powerpoint/2010/main" val="1465436133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2089</TotalTime>
  <Words>286</Words>
  <Application>Microsoft Office PowerPoint</Application>
  <PresentationFormat>와이드스크린</PresentationFormat>
  <Paragraphs>50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HY헤드라인M</vt:lpstr>
      <vt:lpstr>Malgun Gothic Semilight</vt:lpstr>
      <vt:lpstr>Malgun Gothic</vt:lpstr>
      <vt:lpstr>함초롬돋움</vt:lpstr>
      <vt:lpstr>휴먼편지체</vt:lpstr>
      <vt:lpstr>Arial</vt:lpstr>
      <vt:lpstr>SineVTI</vt:lpstr>
      <vt:lpstr>SWUdoList</vt:lpstr>
      <vt:lpstr>주제 선정 배경</vt:lpstr>
      <vt:lpstr>개발 목적</vt:lpstr>
      <vt:lpstr>PowerPoint 프레젠테이션</vt:lpstr>
      <vt:lpstr>시작화면</vt:lpstr>
      <vt:lpstr>PowerPoint 프레젠테이션</vt:lpstr>
      <vt:lpstr>회원가입</vt:lpstr>
      <vt:lpstr>PowerPoint 프레젠테이션</vt:lpstr>
      <vt:lpstr>과목 선택</vt:lpstr>
      <vt:lpstr>과목 별 게시판</vt:lpstr>
      <vt:lpstr>미션 리스트</vt:lpstr>
      <vt:lpstr>질문&amp;학습 내용 공유게시판</vt:lpstr>
      <vt:lpstr>세부 게시글</vt:lpstr>
      <vt:lpstr>시연 영상</vt:lpstr>
      <vt:lpstr>발전 방향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SWUdoList</dc:title>
  <dc:creator>한미나</dc:creator>
  <cp:lastModifiedBy>한미나</cp:lastModifiedBy>
  <cp:revision>3</cp:revision>
  <dcterms:created xsi:type="dcterms:W3CDTF">2021-08-03T02:30:00Z</dcterms:created>
  <dcterms:modified xsi:type="dcterms:W3CDTF">2021-08-05T02:47:49Z</dcterms:modified>
</cp:coreProperties>
</file>